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8"/>
  </p:notesMasterIdLst>
  <p:sldIdLst>
    <p:sldId id="256" r:id="rId2"/>
    <p:sldId id="369" r:id="rId3"/>
    <p:sldId id="311" r:id="rId4"/>
    <p:sldId id="312" r:id="rId5"/>
    <p:sldId id="277" r:id="rId6"/>
    <p:sldId id="260" r:id="rId7"/>
    <p:sldId id="313" r:id="rId8"/>
    <p:sldId id="314" r:id="rId9"/>
    <p:sldId id="357" r:id="rId10"/>
    <p:sldId id="309" r:id="rId11"/>
    <p:sldId id="315" r:id="rId12"/>
    <p:sldId id="278" r:id="rId13"/>
    <p:sldId id="316" r:id="rId14"/>
    <p:sldId id="370" r:id="rId15"/>
    <p:sldId id="382" r:id="rId16"/>
    <p:sldId id="384" r:id="rId17"/>
  </p:sldIdLst>
  <p:sldSz cx="9144000" cy="5143500" type="screen16x9"/>
  <p:notesSz cx="6858000" cy="9144000"/>
  <p:embeddedFontLst>
    <p:embeddedFont>
      <p:font typeface="Barlow" panose="020B0604020202020204" charset="0"/>
      <p:regular r:id="rId19"/>
      <p:bold r:id="rId20"/>
      <p:italic r:id="rId21"/>
      <p:boldItalic r:id="rId22"/>
    </p:embeddedFont>
    <p:embeddedFont>
      <p:font typeface="Fira Sans Condensed ExtraBold" panose="020B0604020202020204" charset="0"/>
      <p:bold r:id="rId23"/>
      <p:boldItalic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Segoe UI Emoji" panose="020B0502040204020203" pitchFamily="34" charset="0"/>
      <p:regular r:id="rId29"/>
    </p:embeddedFont>
    <p:embeddedFont>
      <p:font typeface="Algerian" panose="020B0604020202020204" charset="0"/>
      <p:regular r:id="rId30"/>
    </p:embeddedFont>
    <p:embeddedFont>
      <p:font typeface="Raleway" panose="020B0604020202020204" charset="0"/>
      <p:regular r:id="rId31"/>
      <p:bold r:id="rId32"/>
      <p:italic r:id="rId33"/>
      <p:boldItalic r:id="rId34"/>
    </p:embeddedFont>
    <p:embeddedFont>
      <p:font typeface="Fira Sans Condensed" panose="020B0604020202020204" charset="0"/>
      <p:regular r:id="rId35"/>
      <p:bold r:id="rId36"/>
      <p:italic r:id="rId37"/>
      <p:boldItalic r:id="rId38"/>
    </p:embeddedFont>
    <p:embeddedFont>
      <p:font typeface="Fredoka One" panose="020B0604020202020204" charset="0"/>
      <p:regular r:id="rId39"/>
    </p:embeddedFont>
    <p:embeddedFont>
      <p:font typeface="Cambria Math" panose="02040503050406030204" pitchFamily="18" charset="0"/>
      <p:regular r:id="rId40"/>
    </p:embeddedFont>
    <p:embeddedFont>
      <p:font typeface="Roboto Black" panose="020B0604020202020204" charset="0"/>
      <p:bold r:id="rId41"/>
      <p:bold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esh de villiers" initials="rv" lastIdx="1" clrIdx="0">
    <p:extLst>
      <p:ext uri="{19B8F6BF-5375-455C-9EA6-DF929625EA0E}">
        <p15:presenceInfo xmlns:p15="http://schemas.microsoft.com/office/powerpoint/2012/main" userId="0bde652fbc22c9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8F"/>
    <a:srgbClr val="DAC2EC"/>
    <a:srgbClr val="FFECAF"/>
    <a:srgbClr val="FFB9B9"/>
    <a:srgbClr val="D8EEC0"/>
    <a:srgbClr val="669900"/>
    <a:srgbClr val="CCFF33"/>
    <a:srgbClr val="CCFFCC"/>
    <a:srgbClr val="F9B4A9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41AE4-29CA-49B4-99A8-09D1E0EC09DD}">
  <a:tblStyle styleId="{B4E41AE4-29CA-49B4-99A8-09D1E0EC09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4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02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g9781e09573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" name="Google Shape;2189;g9781e09573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341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8ecf1f1e99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8ecf1f1e99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826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8ceba84788_0_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8ceba84788_0_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6792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g8ceba84788_0_1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2" name="Google Shape;2652;g8ceba84788_0_1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154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9653453a32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9653453a32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8ceba8478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8ceba8478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g8ceba84788_0_1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2" name="Google Shape;2652;g8ceba84788_0_1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079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" name="Google Shape;2434;g9653453a32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" name="Google Shape;2435;g9653453a32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073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8ecf1f1e99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8ecf1f1e99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440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g9781e09573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" name="Google Shape;2189;g9781e09573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 2">
  <p:cSld name="CUSTOM_2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7"/>
          <p:cNvSpPr/>
          <p:nvPr/>
        </p:nvSpPr>
        <p:spPr>
          <a:xfrm rot="-277656" flipH="1">
            <a:off x="-6329208" y="-4642393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2" name="Google Shape;522;p37"/>
          <p:cNvSpPr txBox="1">
            <a:spLocks noGrp="1"/>
          </p:cNvSpPr>
          <p:nvPr>
            <p:ph type="title"/>
          </p:nvPr>
        </p:nvSpPr>
        <p:spPr>
          <a:xfrm>
            <a:off x="723900" y="1584300"/>
            <a:ext cx="29628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3" name="Google Shape;523;p37"/>
          <p:cNvSpPr txBox="1">
            <a:spLocks noGrp="1"/>
          </p:cNvSpPr>
          <p:nvPr>
            <p:ph type="subTitle" idx="1"/>
          </p:nvPr>
        </p:nvSpPr>
        <p:spPr>
          <a:xfrm>
            <a:off x="723900" y="2316851"/>
            <a:ext cx="29628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156" name="Google Shape;156;p21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0897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96B78-363B-3661-1B67-189621FE7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C7C60-9C26-3A69-6BA2-FF75DD6EF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896B4-2E7E-55DC-49B9-F16E88AA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D61C3-CE9E-4F23-9D66-C2EE6CA74090}" type="datetimeFigureOut">
              <a:rPr lang="en-IN" smtClean="0"/>
              <a:t>23-10-2023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C68BF-AEE0-BE2B-042B-0AF47415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67DCE-A4C7-331D-CB0F-C77A5222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97DF9-C91C-4686-BD25-AC6F02D3481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8326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71" name="Google Shape;71;p11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1327050" y="1598088"/>
            <a:ext cx="6489900" cy="131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subTitle" idx="1"/>
          </p:nvPr>
        </p:nvSpPr>
        <p:spPr>
          <a:xfrm>
            <a:off x="1327050" y="2945463"/>
            <a:ext cx="6489900" cy="4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8663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202875" y="1025725"/>
            <a:ext cx="67383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860875" y="2486020"/>
            <a:ext cx="3422100" cy="3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/>
          <p:nvPr/>
        </p:nvSpPr>
        <p:spPr>
          <a:xfrm rot="4368625">
            <a:off x="8372040" y="3442794"/>
            <a:ext cx="349198" cy="3491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0"/>
          <p:cNvSpPr/>
          <p:nvPr/>
        </p:nvSpPr>
        <p:spPr>
          <a:xfrm rot="4357755">
            <a:off x="8166845" y="3324003"/>
            <a:ext cx="122591" cy="1225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10"/>
          <p:cNvSpPr/>
          <p:nvPr/>
        </p:nvSpPr>
        <p:spPr>
          <a:xfrm>
            <a:off x="551550" y="405250"/>
            <a:ext cx="573900" cy="57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10"/>
          <p:cNvSpPr/>
          <p:nvPr/>
        </p:nvSpPr>
        <p:spPr>
          <a:xfrm>
            <a:off x="455550" y="979150"/>
            <a:ext cx="134400" cy="134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0"/>
          <p:cNvSpPr/>
          <p:nvPr/>
        </p:nvSpPr>
        <p:spPr>
          <a:xfrm>
            <a:off x="8596175" y="315100"/>
            <a:ext cx="2250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3414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067250" y="445025"/>
            <a:ext cx="70095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0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1"/>
          </p:nvPr>
        </p:nvSpPr>
        <p:spPr>
          <a:xfrm>
            <a:off x="656250" y="2564247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2"/>
          </p:nvPr>
        </p:nvSpPr>
        <p:spPr>
          <a:xfrm>
            <a:off x="3672425" y="3184400"/>
            <a:ext cx="1799100" cy="8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3"/>
          </p:nvPr>
        </p:nvSpPr>
        <p:spPr>
          <a:xfrm>
            <a:off x="963925" y="3184400"/>
            <a:ext cx="1799100" cy="8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4"/>
          </p:nvPr>
        </p:nvSpPr>
        <p:spPr>
          <a:xfrm>
            <a:off x="6381025" y="3184400"/>
            <a:ext cx="1799100" cy="8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5"/>
          </p:nvPr>
        </p:nvSpPr>
        <p:spPr>
          <a:xfrm>
            <a:off x="3361350" y="2906424"/>
            <a:ext cx="2421300" cy="3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6"/>
          </p:nvPr>
        </p:nvSpPr>
        <p:spPr>
          <a:xfrm>
            <a:off x="3361350" y="2564247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7"/>
          </p:nvPr>
        </p:nvSpPr>
        <p:spPr>
          <a:xfrm>
            <a:off x="6066450" y="2906424"/>
            <a:ext cx="2421300" cy="3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8"/>
          </p:nvPr>
        </p:nvSpPr>
        <p:spPr>
          <a:xfrm>
            <a:off x="6066450" y="2564247"/>
            <a:ext cx="2421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9"/>
          </p:nvPr>
        </p:nvSpPr>
        <p:spPr>
          <a:xfrm>
            <a:off x="656250" y="2906424"/>
            <a:ext cx="2421300" cy="3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CUSTOM_18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1"/>
          <p:cNvSpPr/>
          <p:nvPr/>
        </p:nvSpPr>
        <p:spPr>
          <a:xfrm rot="277656">
            <a:off x="3987667" y="-2559618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729947" y="1423500"/>
            <a:ext cx="3067800" cy="14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1"/>
          </p:nvPr>
        </p:nvSpPr>
        <p:spPr>
          <a:xfrm>
            <a:off x="723900" y="2885700"/>
            <a:ext cx="3067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31"/>
          <p:cNvSpPr/>
          <p:nvPr/>
        </p:nvSpPr>
        <p:spPr>
          <a:xfrm>
            <a:off x="298800" y="8055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8" r:id="rId4"/>
    <p:sldLayoutId id="2147483661" r:id="rId5"/>
    <p:sldLayoutId id="2147483664" r:id="rId6"/>
    <p:sldLayoutId id="2147483669" r:id="rId7"/>
    <p:sldLayoutId id="2147483673" r:id="rId8"/>
    <p:sldLayoutId id="2147483677" r:id="rId9"/>
    <p:sldLayoutId id="2147483683" r:id="rId10"/>
    <p:sldLayoutId id="2147483684" r:id="rId11"/>
    <p:sldLayoutId id="2147483688" r:id="rId12"/>
    <p:sldLayoutId id="2147483689" r:id="rId13"/>
    <p:sldLayoutId id="2147483691" r:id="rId14"/>
    <p:sldLayoutId id="214748369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 txBox="1">
            <a:spLocks noGrp="1"/>
          </p:cNvSpPr>
          <p:nvPr>
            <p:ph type="ctrTitle"/>
          </p:nvPr>
        </p:nvSpPr>
        <p:spPr>
          <a:xfrm>
            <a:off x="0" y="367919"/>
            <a:ext cx="6004560" cy="15646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Artificial Intelligence – </a:t>
            </a:r>
            <a:br>
              <a:rPr lang="en" sz="3800" b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" sz="3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30 Days Challenge - </a:t>
            </a:r>
            <a:r>
              <a:rPr lang="ta-IN" sz="38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தமிழ்</a:t>
            </a:r>
            <a:endParaRPr sz="38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39" name="Google Shape;539;p43"/>
          <p:cNvSpPr/>
          <p:nvPr/>
        </p:nvSpPr>
        <p:spPr>
          <a:xfrm>
            <a:off x="8744835" y="1740294"/>
            <a:ext cx="125548" cy="125309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10" descr="Free photo robot gesturing">
            <a:extLst>
              <a:ext uri="{FF2B5EF4-FFF2-40B4-BE49-F238E27FC236}">
                <a16:creationId xmlns:a16="http://schemas.microsoft.com/office/drawing/2014/main" id="{3DE95778-0301-AA4F-049B-01A69F1E0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9" t="3579" r="13361"/>
          <a:stretch/>
        </p:blipFill>
        <p:spPr bwMode="auto">
          <a:xfrm>
            <a:off x="6246824" y="1165551"/>
            <a:ext cx="2492156" cy="397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oogle Shape;540;p43">
            <a:extLst>
              <a:ext uri="{FF2B5EF4-FFF2-40B4-BE49-F238E27FC236}">
                <a16:creationId xmlns:a16="http://schemas.microsoft.com/office/drawing/2014/main" id="{8EF6DDFA-86F1-008E-B70A-1412F0E9B92E}"/>
              </a:ext>
            </a:extLst>
          </p:cNvPr>
          <p:cNvGrpSpPr/>
          <p:nvPr/>
        </p:nvGrpSpPr>
        <p:grpSpPr>
          <a:xfrm>
            <a:off x="612107" y="3826150"/>
            <a:ext cx="2285070" cy="1201370"/>
            <a:chOff x="911375" y="1466875"/>
            <a:chExt cx="5837525" cy="3334400"/>
          </a:xfrm>
        </p:grpSpPr>
        <p:sp>
          <p:nvSpPr>
            <p:cNvPr id="9" name="Google Shape;541;p43">
              <a:extLst>
                <a:ext uri="{FF2B5EF4-FFF2-40B4-BE49-F238E27FC236}">
                  <a16:creationId xmlns:a16="http://schemas.microsoft.com/office/drawing/2014/main" id="{C4A84E48-62DA-3F7C-BD43-E9F7AC8446A9}"/>
                </a:ext>
              </a:extLst>
            </p:cNvPr>
            <p:cNvSpPr/>
            <p:nvPr/>
          </p:nvSpPr>
          <p:spPr>
            <a:xfrm>
              <a:off x="2808825" y="1520075"/>
              <a:ext cx="3212100" cy="2152025"/>
            </a:xfrm>
            <a:custGeom>
              <a:avLst/>
              <a:gdLst/>
              <a:ahLst/>
              <a:cxnLst/>
              <a:rect l="l" t="t" r="r" b="b"/>
              <a:pathLst>
                <a:path w="128484" h="86081" extrusionOk="0">
                  <a:moveTo>
                    <a:pt x="1" y="0"/>
                  </a:moveTo>
                  <a:lnTo>
                    <a:pt x="1" y="86081"/>
                  </a:lnTo>
                  <a:lnTo>
                    <a:pt x="128483" y="86081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542;p43">
              <a:extLst>
                <a:ext uri="{FF2B5EF4-FFF2-40B4-BE49-F238E27FC236}">
                  <a16:creationId xmlns:a16="http://schemas.microsoft.com/office/drawing/2014/main" id="{28F24BEF-FE8C-BA7C-B4B4-6B792404CBB6}"/>
                </a:ext>
              </a:extLst>
            </p:cNvPr>
            <p:cNvSpPr/>
            <p:nvPr/>
          </p:nvSpPr>
          <p:spPr>
            <a:xfrm>
              <a:off x="2808825" y="1520075"/>
              <a:ext cx="3212100" cy="215075"/>
            </a:xfrm>
            <a:custGeom>
              <a:avLst/>
              <a:gdLst/>
              <a:ahLst/>
              <a:cxnLst/>
              <a:rect l="l" t="t" r="r" b="b"/>
              <a:pathLst>
                <a:path w="128484" h="8603" extrusionOk="0">
                  <a:moveTo>
                    <a:pt x="1" y="0"/>
                  </a:moveTo>
                  <a:lnTo>
                    <a:pt x="1" y="8602"/>
                  </a:lnTo>
                  <a:lnTo>
                    <a:pt x="128483" y="8602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543;p43">
              <a:extLst>
                <a:ext uri="{FF2B5EF4-FFF2-40B4-BE49-F238E27FC236}">
                  <a16:creationId xmlns:a16="http://schemas.microsoft.com/office/drawing/2014/main" id="{3BBE5A3F-3E59-5AE0-167A-4B172A1AE0C7}"/>
                </a:ext>
              </a:extLst>
            </p:cNvPr>
            <p:cNvSpPr/>
            <p:nvPr/>
          </p:nvSpPr>
          <p:spPr>
            <a:xfrm>
              <a:off x="2886350" y="1603625"/>
              <a:ext cx="62625" cy="51950"/>
            </a:xfrm>
            <a:custGeom>
              <a:avLst/>
              <a:gdLst/>
              <a:ahLst/>
              <a:cxnLst/>
              <a:rect l="l" t="t" r="r" b="b"/>
              <a:pathLst>
                <a:path w="2505" h="2078" extrusionOk="0">
                  <a:moveTo>
                    <a:pt x="1456" y="0"/>
                  </a:moveTo>
                  <a:cubicBezTo>
                    <a:pt x="1437" y="0"/>
                    <a:pt x="1418" y="1"/>
                    <a:pt x="1398" y="2"/>
                  </a:cubicBezTo>
                  <a:cubicBezTo>
                    <a:pt x="456" y="2"/>
                    <a:pt x="0" y="1157"/>
                    <a:pt x="699" y="1795"/>
                  </a:cubicBezTo>
                  <a:cubicBezTo>
                    <a:pt x="913" y="1990"/>
                    <a:pt x="1167" y="2078"/>
                    <a:pt x="1414" y="2078"/>
                  </a:cubicBezTo>
                  <a:cubicBezTo>
                    <a:pt x="1975" y="2078"/>
                    <a:pt x="2504" y="1629"/>
                    <a:pt x="2462" y="974"/>
                  </a:cubicBezTo>
                  <a:cubicBezTo>
                    <a:pt x="2433" y="416"/>
                    <a:pt x="2006" y="0"/>
                    <a:pt x="1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544;p43">
              <a:extLst>
                <a:ext uri="{FF2B5EF4-FFF2-40B4-BE49-F238E27FC236}">
                  <a16:creationId xmlns:a16="http://schemas.microsoft.com/office/drawing/2014/main" id="{F88FB73A-70CF-C23A-EFCD-B41CE8A43E29}"/>
                </a:ext>
              </a:extLst>
            </p:cNvPr>
            <p:cNvSpPr/>
            <p:nvPr/>
          </p:nvSpPr>
          <p:spPr>
            <a:xfrm>
              <a:off x="29706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6" y="0"/>
                    <a:pt x="1418" y="1"/>
                    <a:pt x="1399" y="2"/>
                  </a:cubicBezTo>
                  <a:cubicBezTo>
                    <a:pt x="457" y="2"/>
                    <a:pt x="1" y="1157"/>
                    <a:pt x="670" y="1795"/>
                  </a:cubicBezTo>
                  <a:cubicBezTo>
                    <a:pt x="883" y="1990"/>
                    <a:pt x="1137" y="2078"/>
                    <a:pt x="1384" y="2078"/>
                  </a:cubicBezTo>
                  <a:cubicBezTo>
                    <a:pt x="1946" y="2078"/>
                    <a:pt x="2475" y="1629"/>
                    <a:pt x="2433" y="974"/>
                  </a:cubicBezTo>
                  <a:cubicBezTo>
                    <a:pt x="2403" y="416"/>
                    <a:pt x="1977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545;p43">
              <a:extLst>
                <a:ext uri="{FF2B5EF4-FFF2-40B4-BE49-F238E27FC236}">
                  <a16:creationId xmlns:a16="http://schemas.microsoft.com/office/drawing/2014/main" id="{EA36590A-C7D0-9EF7-2FE4-06913410B94F}"/>
                </a:ext>
              </a:extLst>
            </p:cNvPr>
            <p:cNvSpPr/>
            <p:nvPr/>
          </p:nvSpPr>
          <p:spPr>
            <a:xfrm>
              <a:off x="3054275" y="1603625"/>
              <a:ext cx="61875" cy="51950"/>
            </a:xfrm>
            <a:custGeom>
              <a:avLst/>
              <a:gdLst/>
              <a:ahLst/>
              <a:cxnLst/>
              <a:rect l="l" t="t" r="r" b="b"/>
              <a:pathLst>
                <a:path w="2475" h="2078" extrusionOk="0">
                  <a:moveTo>
                    <a:pt x="1454" y="0"/>
                  </a:moveTo>
                  <a:cubicBezTo>
                    <a:pt x="1435" y="0"/>
                    <a:pt x="1417" y="1"/>
                    <a:pt x="1399" y="2"/>
                  </a:cubicBezTo>
                  <a:cubicBezTo>
                    <a:pt x="456" y="2"/>
                    <a:pt x="0" y="1157"/>
                    <a:pt x="700" y="1795"/>
                  </a:cubicBezTo>
                  <a:cubicBezTo>
                    <a:pt x="904" y="1990"/>
                    <a:pt x="1151" y="2078"/>
                    <a:pt x="1394" y="2078"/>
                  </a:cubicBezTo>
                  <a:cubicBezTo>
                    <a:pt x="1945" y="2078"/>
                    <a:pt x="2474" y="1629"/>
                    <a:pt x="2432" y="974"/>
                  </a:cubicBezTo>
                  <a:cubicBezTo>
                    <a:pt x="2403" y="416"/>
                    <a:pt x="1976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546;p43">
              <a:extLst>
                <a:ext uri="{FF2B5EF4-FFF2-40B4-BE49-F238E27FC236}">
                  <a16:creationId xmlns:a16="http://schemas.microsoft.com/office/drawing/2014/main" id="{48880822-8B10-D8C9-67E5-70C661D58890}"/>
                </a:ext>
              </a:extLst>
            </p:cNvPr>
            <p:cNvSpPr/>
            <p:nvPr/>
          </p:nvSpPr>
          <p:spPr>
            <a:xfrm>
              <a:off x="6158425" y="1466875"/>
              <a:ext cx="351875" cy="369325"/>
            </a:xfrm>
            <a:custGeom>
              <a:avLst/>
              <a:gdLst/>
              <a:ahLst/>
              <a:cxnLst/>
              <a:rect l="l" t="t" r="r" b="b"/>
              <a:pathLst>
                <a:path w="14075" h="14773" extrusionOk="0">
                  <a:moveTo>
                    <a:pt x="7053" y="1"/>
                  </a:moveTo>
                  <a:cubicBezTo>
                    <a:pt x="5016" y="1"/>
                    <a:pt x="3344" y="1764"/>
                    <a:pt x="3344" y="3952"/>
                  </a:cubicBezTo>
                  <a:cubicBezTo>
                    <a:pt x="3314" y="5533"/>
                    <a:pt x="4226" y="6992"/>
                    <a:pt x="5715" y="7630"/>
                  </a:cubicBezTo>
                  <a:cubicBezTo>
                    <a:pt x="1" y="8511"/>
                    <a:pt x="244" y="14712"/>
                    <a:pt x="244" y="14712"/>
                  </a:cubicBezTo>
                  <a:lnTo>
                    <a:pt x="13770" y="14773"/>
                  </a:lnTo>
                  <a:cubicBezTo>
                    <a:pt x="13770" y="14773"/>
                    <a:pt x="14074" y="8511"/>
                    <a:pt x="8390" y="7660"/>
                  </a:cubicBezTo>
                  <a:cubicBezTo>
                    <a:pt x="9849" y="6992"/>
                    <a:pt x="10791" y="5563"/>
                    <a:pt x="10761" y="3982"/>
                  </a:cubicBezTo>
                  <a:cubicBezTo>
                    <a:pt x="10761" y="1794"/>
                    <a:pt x="9120" y="1"/>
                    <a:pt x="705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547;p43">
              <a:extLst>
                <a:ext uri="{FF2B5EF4-FFF2-40B4-BE49-F238E27FC236}">
                  <a16:creationId xmlns:a16="http://schemas.microsoft.com/office/drawing/2014/main" id="{8F6B06EC-C190-C8B0-F0F8-A31FF7FDDB59}"/>
                </a:ext>
              </a:extLst>
            </p:cNvPr>
            <p:cNvSpPr/>
            <p:nvPr/>
          </p:nvSpPr>
          <p:spPr>
            <a:xfrm>
              <a:off x="911375" y="4541400"/>
              <a:ext cx="5837525" cy="5325"/>
            </a:xfrm>
            <a:custGeom>
              <a:avLst/>
              <a:gdLst/>
              <a:ahLst/>
              <a:cxnLst/>
              <a:rect l="l" t="t" r="r" b="b"/>
              <a:pathLst>
                <a:path w="233501" h="213" extrusionOk="0">
                  <a:moveTo>
                    <a:pt x="116750" y="0"/>
                  </a:moveTo>
                  <a:cubicBezTo>
                    <a:pt x="52281" y="0"/>
                    <a:pt x="1" y="30"/>
                    <a:pt x="1" y="122"/>
                  </a:cubicBezTo>
                  <a:cubicBezTo>
                    <a:pt x="1" y="182"/>
                    <a:pt x="52281" y="213"/>
                    <a:pt x="116750" y="213"/>
                  </a:cubicBezTo>
                  <a:cubicBezTo>
                    <a:pt x="181250" y="213"/>
                    <a:pt x="233500" y="152"/>
                    <a:pt x="233500" y="122"/>
                  </a:cubicBezTo>
                  <a:cubicBezTo>
                    <a:pt x="233500" y="61"/>
                    <a:pt x="181250" y="0"/>
                    <a:pt x="116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548;p43">
              <a:extLst>
                <a:ext uri="{FF2B5EF4-FFF2-40B4-BE49-F238E27FC236}">
                  <a16:creationId xmlns:a16="http://schemas.microsoft.com/office/drawing/2014/main" id="{28C9EE23-915C-F697-35D6-C26C5E67DEB9}"/>
                </a:ext>
              </a:extLst>
            </p:cNvPr>
            <p:cNvSpPr/>
            <p:nvPr/>
          </p:nvSpPr>
          <p:spPr>
            <a:xfrm>
              <a:off x="2101375" y="1686475"/>
              <a:ext cx="3435500" cy="2856450"/>
            </a:xfrm>
            <a:custGeom>
              <a:avLst/>
              <a:gdLst/>
              <a:ahLst/>
              <a:cxnLst/>
              <a:rect l="l" t="t" r="r" b="b"/>
              <a:pathLst>
                <a:path w="137420" h="114258" extrusionOk="0">
                  <a:moveTo>
                    <a:pt x="4043" y="1"/>
                  </a:moveTo>
                  <a:cubicBezTo>
                    <a:pt x="1824" y="1"/>
                    <a:pt x="0" y="1794"/>
                    <a:pt x="0" y="4044"/>
                  </a:cubicBezTo>
                  <a:lnTo>
                    <a:pt x="0" y="95413"/>
                  </a:lnTo>
                  <a:cubicBezTo>
                    <a:pt x="0" y="97632"/>
                    <a:pt x="1824" y="99425"/>
                    <a:pt x="4043" y="99425"/>
                  </a:cubicBezTo>
                  <a:lnTo>
                    <a:pt x="53679" y="99425"/>
                  </a:lnTo>
                  <a:cubicBezTo>
                    <a:pt x="53679" y="99425"/>
                    <a:pt x="56840" y="109212"/>
                    <a:pt x="47053" y="114258"/>
                  </a:cubicBezTo>
                  <a:lnTo>
                    <a:pt x="93467" y="114258"/>
                  </a:lnTo>
                  <a:cubicBezTo>
                    <a:pt x="93467" y="114258"/>
                    <a:pt x="82433" y="110458"/>
                    <a:pt x="85260" y="99425"/>
                  </a:cubicBezTo>
                  <a:lnTo>
                    <a:pt x="133377" y="99425"/>
                  </a:lnTo>
                  <a:cubicBezTo>
                    <a:pt x="135626" y="99425"/>
                    <a:pt x="137419" y="97632"/>
                    <a:pt x="137419" y="95413"/>
                  </a:cubicBezTo>
                  <a:lnTo>
                    <a:pt x="137419" y="4044"/>
                  </a:lnTo>
                  <a:cubicBezTo>
                    <a:pt x="137419" y="1794"/>
                    <a:pt x="135626" y="1"/>
                    <a:pt x="1333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549;p43">
              <a:extLst>
                <a:ext uri="{FF2B5EF4-FFF2-40B4-BE49-F238E27FC236}">
                  <a16:creationId xmlns:a16="http://schemas.microsoft.com/office/drawing/2014/main" id="{55EC61F1-49AB-BB04-11CE-FAE9DDCD353F}"/>
                </a:ext>
              </a:extLst>
            </p:cNvPr>
            <p:cNvSpPr/>
            <p:nvPr/>
          </p:nvSpPr>
          <p:spPr>
            <a:xfrm>
              <a:off x="3734975" y="3912725"/>
              <a:ext cx="161625" cy="121325"/>
            </a:xfrm>
            <a:custGeom>
              <a:avLst/>
              <a:gdLst/>
              <a:ahLst/>
              <a:cxnLst/>
              <a:rect l="l" t="t" r="r" b="b"/>
              <a:pathLst>
                <a:path w="6465" h="4853" extrusionOk="0">
                  <a:moveTo>
                    <a:pt x="3236" y="0"/>
                  </a:moveTo>
                  <a:cubicBezTo>
                    <a:pt x="1379" y="0"/>
                    <a:pt x="0" y="2116"/>
                    <a:pt x="1375" y="4083"/>
                  </a:cubicBezTo>
                  <a:cubicBezTo>
                    <a:pt x="1436" y="4144"/>
                    <a:pt x="1496" y="4235"/>
                    <a:pt x="1588" y="4296"/>
                  </a:cubicBezTo>
                  <a:cubicBezTo>
                    <a:pt x="2143" y="4684"/>
                    <a:pt x="2709" y="4852"/>
                    <a:pt x="3235" y="4852"/>
                  </a:cubicBezTo>
                  <a:cubicBezTo>
                    <a:pt x="5098" y="4852"/>
                    <a:pt x="6465" y="2737"/>
                    <a:pt x="5114" y="770"/>
                  </a:cubicBezTo>
                  <a:cubicBezTo>
                    <a:pt x="5053" y="679"/>
                    <a:pt x="4962" y="618"/>
                    <a:pt x="4870" y="557"/>
                  </a:cubicBezTo>
                  <a:cubicBezTo>
                    <a:pt x="4322" y="169"/>
                    <a:pt x="3760" y="0"/>
                    <a:pt x="32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550;p43">
              <a:extLst>
                <a:ext uri="{FF2B5EF4-FFF2-40B4-BE49-F238E27FC236}">
                  <a16:creationId xmlns:a16="http://schemas.microsoft.com/office/drawing/2014/main" id="{2C359AAC-E464-06E2-26A0-4F96C1F15037}"/>
                </a:ext>
              </a:extLst>
            </p:cNvPr>
            <p:cNvSpPr/>
            <p:nvPr/>
          </p:nvSpPr>
          <p:spPr>
            <a:xfrm>
              <a:off x="2174325" y="1823275"/>
              <a:ext cx="3282750" cy="1947600"/>
            </a:xfrm>
            <a:custGeom>
              <a:avLst/>
              <a:gdLst/>
              <a:ahLst/>
              <a:cxnLst/>
              <a:rect l="l" t="t" r="r" b="b"/>
              <a:pathLst>
                <a:path w="131310" h="77904" extrusionOk="0">
                  <a:moveTo>
                    <a:pt x="1246" y="0"/>
                  </a:moveTo>
                  <a:cubicBezTo>
                    <a:pt x="547" y="0"/>
                    <a:pt x="0" y="547"/>
                    <a:pt x="0" y="1246"/>
                  </a:cubicBezTo>
                  <a:lnTo>
                    <a:pt x="0" y="76658"/>
                  </a:lnTo>
                  <a:cubicBezTo>
                    <a:pt x="0" y="77357"/>
                    <a:pt x="547" y="77904"/>
                    <a:pt x="1246" y="77904"/>
                  </a:cubicBezTo>
                  <a:lnTo>
                    <a:pt x="130063" y="77904"/>
                  </a:lnTo>
                  <a:cubicBezTo>
                    <a:pt x="130763" y="77904"/>
                    <a:pt x="131310" y="77357"/>
                    <a:pt x="131310" y="76658"/>
                  </a:cubicBezTo>
                  <a:lnTo>
                    <a:pt x="131310" y="1246"/>
                  </a:lnTo>
                  <a:cubicBezTo>
                    <a:pt x="131310" y="547"/>
                    <a:pt x="130763" y="0"/>
                    <a:pt x="13006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51;p43">
              <a:extLst>
                <a:ext uri="{FF2B5EF4-FFF2-40B4-BE49-F238E27FC236}">
                  <a16:creationId xmlns:a16="http://schemas.microsoft.com/office/drawing/2014/main" id="{C83E5873-B86C-B2FF-37EC-C5DCFE5A374A}"/>
                </a:ext>
              </a:extLst>
            </p:cNvPr>
            <p:cNvSpPr/>
            <p:nvPr/>
          </p:nvSpPr>
          <p:spPr>
            <a:xfrm>
              <a:off x="2172057" y="1966892"/>
              <a:ext cx="3282868" cy="1804775"/>
            </a:xfrm>
            <a:custGeom>
              <a:avLst/>
              <a:gdLst/>
              <a:ahLst/>
              <a:cxnLst/>
              <a:rect l="l" t="t" r="r" b="b"/>
              <a:pathLst>
                <a:path w="131341" h="72191" extrusionOk="0">
                  <a:moveTo>
                    <a:pt x="1" y="1"/>
                  </a:moveTo>
                  <a:lnTo>
                    <a:pt x="1" y="72190"/>
                  </a:lnTo>
                  <a:lnTo>
                    <a:pt x="131341" y="72190"/>
                  </a:lnTo>
                  <a:lnTo>
                    <a:pt x="1313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52;p43">
              <a:extLst>
                <a:ext uri="{FF2B5EF4-FFF2-40B4-BE49-F238E27FC236}">
                  <a16:creationId xmlns:a16="http://schemas.microsoft.com/office/drawing/2014/main" id="{15C31973-D1F7-4636-804A-AE1D6DEEAFB8}"/>
                </a:ext>
              </a:extLst>
            </p:cNvPr>
            <p:cNvSpPr/>
            <p:nvPr/>
          </p:nvSpPr>
          <p:spPr>
            <a:xfrm>
              <a:off x="2382525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57" y="1"/>
                    <a:pt x="1" y="1125"/>
                    <a:pt x="669" y="1794"/>
                  </a:cubicBezTo>
                  <a:cubicBezTo>
                    <a:pt x="874" y="1999"/>
                    <a:pt x="1131" y="2091"/>
                    <a:pt x="1386" y="2091"/>
                  </a:cubicBezTo>
                  <a:cubicBezTo>
                    <a:pt x="1929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553;p43">
              <a:extLst>
                <a:ext uri="{FF2B5EF4-FFF2-40B4-BE49-F238E27FC236}">
                  <a16:creationId xmlns:a16="http://schemas.microsoft.com/office/drawing/2014/main" id="{AF57C216-9027-79B3-5018-799C080D83FB}"/>
                </a:ext>
              </a:extLst>
            </p:cNvPr>
            <p:cNvSpPr/>
            <p:nvPr/>
          </p:nvSpPr>
          <p:spPr>
            <a:xfrm>
              <a:off x="2223700" y="1872650"/>
              <a:ext cx="60825" cy="52275"/>
            </a:xfrm>
            <a:custGeom>
              <a:avLst/>
              <a:gdLst/>
              <a:ahLst/>
              <a:cxnLst/>
              <a:rect l="l" t="t" r="r" b="b"/>
              <a:pathLst>
                <a:path w="2433" h="2091" extrusionOk="0">
                  <a:moveTo>
                    <a:pt x="1399" y="1"/>
                  </a:moveTo>
                  <a:cubicBezTo>
                    <a:pt x="457" y="1"/>
                    <a:pt x="1" y="1125"/>
                    <a:pt x="639" y="1794"/>
                  </a:cubicBezTo>
                  <a:cubicBezTo>
                    <a:pt x="853" y="1999"/>
                    <a:pt x="1114" y="2091"/>
                    <a:pt x="1370" y="2091"/>
                  </a:cubicBezTo>
                  <a:cubicBezTo>
                    <a:pt x="1913" y="2091"/>
                    <a:pt x="2433" y="1675"/>
                    <a:pt x="2433" y="1034"/>
                  </a:cubicBezTo>
                  <a:cubicBezTo>
                    <a:pt x="2433" y="457"/>
                    <a:pt x="1977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554;p43">
              <a:extLst>
                <a:ext uri="{FF2B5EF4-FFF2-40B4-BE49-F238E27FC236}">
                  <a16:creationId xmlns:a16="http://schemas.microsoft.com/office/drawing/2014/main" id="{BA767200-AA5A-B80C-13AE-53947DA56CF6}"/>
                </a:ext>
              </a:extLst>
            </p:cNvPr>
            <p:cNvSpPr/>
            <p:nvPr/>
          </p:nvSpPr>
          <p:spPr>
            <a:xfrm>
              <a:off x="2299700" y="1872650"/>
              <a:ext cx="61575" cy="52275"/>
            </a:xfrm>
            <a:custGeom>
              <a:avLst/>
              <a:gdLst/>
              <a:ahLst/>
              <a:cxnLst/>
              <a:rect l="l" t="t" r="r" b="b"/>
              <a:pathLst>
                <a:path w="2463" h="2091" extrusionOk="0">
                  <a:moveTo>
                    <a:pt x="1399" y="1"/>
                  </a:moveTo>
                  <a:cubicBezTo>
                    <a:pt x="487" y="1"/>
                    <a:pt x="1" y="1125"/>
                    <a:pt x="669" y="1794"/>
                  </a:cubicBezTo>
                  <a:cubicBezTo>
                    <a:pt x="883" y="1999"/>
                    <a:pt x="1144" y="2091"/>
                    <a:pt x="1400" y="2091"/>
                  </a:cubicBezTo>
                  <a:cubicBezTo>
                    <a:pt x="1943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555;p43">
              <a:extLst>
                <a:ext uri="{FF2B5EF4-FFF2-40B4-BE49-F238E27FC236}">
                  <a16:creationId xmlns:a16="http://schemas.microsoft.com/office/drawing/2014/main" id="{BBC3C335-E772-1C1D-EEA7-8905564ECDC8}"/>
                </a:ext>
              </a:extLst>
            </p:cNvPr>
            <p:cNvSpPr/>
            <p:nvPr/>
          </p:nvSpPr>
          <p:spPr>
            <a:xfrm>
              <a:off x="3431175" y="2621900"/>
              <a:ext cx="255350" cy="32700"/>
            </a:xfrm>
            <a:custGeom>
              <a:avLst/>
              <a:gdLst/>
              <a:ahLst/>
              <a:cxnLst/>
              <a:rect l="l" t="t" r="r" b="b"/>
              <a:pathLst>
                <a:path w="10214" h="1308" extrusionOk="0">
                  <a:moveTo>
                    <a:pt x="1" y="1"/>
                  </a:moveTo>
                  <a:lnTo>
                    <a:pt x="1" y="1308"/>
                  </a:lnTo>
                  <a:lnTo>
                    <a:pt x="10214" y="1308"/>
                  </a:lnTo>
                  <a:lnTo>
                    <a:pt x="1021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556;p43">
              <a:extLst>
                <a:ext uri="{FF2B5EF4-FFF2-40B4-BE49-F238E27FC236}">
                  <a16:creationId xmlns:a16="http://schemas.microsoft.com/office/drawing/2014/main" id="{3C597B86-65CC-7288-0278-3328C140914C}"/>
                </a:ext>
              </a:extLst>
            </p:cNvPr>
            <p:cNvSpPr/>
            <p:nvPr/>
          </p:nvSpPr>
          <p:spPr>
            <a:xfrm>
              <a:off x="3431175" y="2726025"/>
              <a:ext cx="1205975" cy="543325"/>
            </a:xfrm>
            <a:custGeom>
              <a:avLst/>
              <a:gdLst/>
              <a:ahLst/>
              <a:cxnLst/>
              <a:rect l="l" t="t" r="r" b="b"/>
              <a:pathLst>
                <a:path w="48239" h="21733" extrusionOk="0">
                  <a:moveTo>
                    <a:pt x="1" y="0"/>
                  </a:moveTo>
                  <a:lnTo>
                    <a:pt x="1" y="21733"/>
                  </a:lnTo>
                  <a:lnTo>
                    <a:pt x="48239" y="21733"/>
                  </a:lnTo>
                  <a:lnTo>
                    <a:pt x="482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557;p43">
              <a:extLst>
                <a:ext uri="{FF2B5EF4-FFF2-40B4-BE49-F238E27FC236}">
                  <a16:creationId xmlns:a16="http://schemas.microsoft.com/office/drawing/2014/main" id="{09A40A76-0523-E11F-54C1-403CE5BDFB06}"/>
                </a:ext>
              </a:extLst>
            </p:cNvPr>
            <p:cNvSpPr/>
            <p:nvPr/>
          </p:nvSpPr>
          <p:spPr>
            <a:xfrm>
              <a:off x="3474500" y="2879500"/>
              <a:ext cx="1104900" cy="343500"/>
            </a:xfrm>
            <a:custGeom>
              <a:avLst/>
              <a:gdLst/>
              <a:ahLst/>
              <a:cxnLst/>
              <a:rect l="l" t="t" r="r" b="b"/>
              <a:pathLst>
                <a:path w="44196" h="13740" extrusionOk="0">
                  <a:moveTo>
                    <a:pt x="13648" y="1"/>
                  </a:moveTo>
                  <a:lnTo>
                    <a:pt x="0" y="13740"/>
                  </a:lnTo>
                  <a:lnTo>
                    <a:pt x="44196" y="13740"/>
                  </a:lnTo>
                  <a:lnTo>
                    <a:pt x="31885" y="4743"/>
                  </a:lnTo>
                  <a:lnTo>
                    <a:pt x="25502" y="10457"/>
                  </a:lnTo>
                  <a:lnTo>
                    <a:pt x="136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558;p43">
              <a:extLst>
                <a:ext uri="{FF2B5EF4-FFF2-40B4-BE49-F238E27FC236}">
                  <a16:creationId xmlns:a16="http://schemas.microsoft.com/office/drawing/2014/main" id="{754F3F82-1E3E-80D1-72C3-A5DA434929BF}"/>
                </a:ext>
              </a:extLst>
            </p:cNvPr>
            <p:cNvSpPr/>
            <p:nvPr/>
          </p:nvSpPr>
          <p:spPr>
            <a:xfrm>
              <a:off x="4034525" y="2889400"/>
              <a:ext cx="94250" cy="80550"/>
            </a:xfrm>
            <a:custGeom>
              <a:avLst/>
              <a:gdLst/>
              <a:ahLst/>
              <a:cxnLst/>
              <a:rect l="l" t="t" r="r" b="b"/>
              <a:pathLst>
                <a:path w="3770" h="3222" extrusionOk="0">
                  <a:moveTo>
                    <a:pt x="2159" y="0"/>
                  </a:moveTo>
                  <a:cubicBezTo>
                    <a:pt x="730" y="0"/>
                    <a:pt x="1" y="1733"/>
                    <a:pt x="1034" y="2736"/>
                  </a:cubicBezTo>
                  <a:cubicBezTo>
                    <a:pt x="1360" y="3072"/>
                    <a:pt x="1763" y="3221"/>
                    <a:pt x="2159" y="3221"/>
                  </a:cubicBezTo>
                  <a:cubicBezTo>
                    <a:pt x="2981" y="3221"/>
                    <a:pt x="3770" y="2575"/>
                    <a:pt x="3770" y="1611"/>
                  </a:cubicBezTo>
                  <a:cubicBezTo>
                    <a:pt x="3770" y="699"/>
                    <a:pt x="3071" y="0"/>
                    <a:pt x="21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559;p43">
              <a:extLst>
                <a:ext uri="{FF2B5EF4-FFF2-40B4-BE49-F238E27FC236}">
                  <a16:creationId xmlns:a16="http://schemas.microsoft.com/office/drawing/2014/main" id="{F9A92347-A7DD-3E33-F1BA-8D2C742811AA}"/>
                </a:ext>
              </a:extLst>
            </p:cNvPr>
            <p:cNvSpPr/>
            <p:nvPr/>
          </p:nvSpPr>
          <p:spPr>
            <a:xfrm>
              <a:off x="3473725" y="2767050"/>
              <a:ext cx="1109475" cy="458225"/>
            </a:xfrm>
            <a:custGeom>
              <a:avLst/>
              <a:gdLst/>
              <a:ahLst/>
              <a:cxnLst/>
              <a:rect l="l" t="t" r="r" b="b"/>
              <a:pathLst>
                <a:path w="44379" h="18329" extrusionOk="0">
                  <a:moveTo>
                    <a:pt x="244" y="0"/>
                  </a:moveTo>
                  <a:lnTo>
                    <a:pt x="1" y="122"/>
                  </a:lnTo>
                  <a:lnTo>
                    <a:pt x="1" y="2584"/>
                  </a:lnTo>
                  <a:lnTo>
                    <a:pt x="1" y="4985"/>
                  </a:lnTo>
                  <a:lnTo>
                    <a:pt x="1" y="9666"/>
                  </a:lnTo>
                  <a:cubicBezTo>
                    <a:pt x="31" y="12706"/>
                    <a:pt x="31" y="15563"/>
                    <a:pt x="31" y="18238"/>
                  </a:cubicBezTo>
                  <a:lnTo>
                    <a:pt x="31" y="18329"/>
                  </a:lnTo>
                  <a:lnTo>
                    <a:pt x="244" y="18329"/>
                  </a:lnTo>
                  <a:lnTo>
                    <a:pt x="32129" y="18268"/>
                  </a:lnTo>
                  <a:lnTo>
                    <a:pt x="40944" y="18268"/>
                  </a:lnTo>
                  <a:lnTo>
                    <a:pt x="31977" y="18238"/>
                  </a:lnTo>
                  <a:lnTo>
                    <a:pt x="458" y="18177"/>
                  </a:lnTo>
                  <a:lnTo>
                    <a:pt x="458" y="18177"/>
                  </a:lnTo>
                  <a:cubicBezTo>
                    <a:pt x="487" y="15558"/>
                    <a:pt x="487" y="12732"/>
                    <a:pt x="487" y="9727"/>
                  </a:cubicBezTo>
                  <a:lnTo>
                    <a:pt x="487" y="5046"/>
                  </a:lnTo>
                  <a:lnTo>
                    <a:pt x="487" y="274"/>
                  </a:lnTo>
                  <a:lnTo>
                    <a:pt x="43924" y="274"/>
                  </a:lnTo>
                  <a:cubicBezTo>
                    <a:pt x="43984" y="5644"/>
                    <a:pt x="44014" y="10140"/>
                    <a:pt x="44044" y="13283"/>
                  </a:cubicBezTo>
                  <a:cubicBezTo>
                    <a:pt x="44075" y="14864"/>
                    <a:pt x="44105" y="16110"/>
                    <a:pt x="44105" y="16992"/>
                  </a:cubicBezTo>
                  <a:cubicBezTo>
                    <a:pt x="44105" y="17387"/>
                    <a:pt x="44105" y="17721"/>
                    <a:pt x="44105" y="17964"/>
                  </a:cubicBezTo>
                  <a:lnTo>
                    <a:pt x="44105" y="18207"/>
                  </a:lnTo>
                  <a:cubicBezTo>
                    <a:pt x="44105" y="18238"/>
                    <a:pt x="44105" y="18268"/>
                    <a:pt x="44105" y="18299"/>
                  </a:cubicBezTo>
                  <a:cubicBezTo>
                    <a:pt x="44135" y="18299"/>
                    <a:pt x="44166" y="18207"/>
                    <a:pt x="44166" y="18147"/>
                  </a:cubicBezTo>
                  <a:lnTo>
                    <a:pt x="44166" y="17903"/>
                  </a:lnTo>
                  <a:cubicBezTo>
                    <a:pt x="44196" y="17660"/>
                    <a:pt x="44196" y="17356"/>
                    <a:pt x="44196" y="16931"/>
                  </a:cubicBezTo>
                  <a:cubicBezTo>
                    <a:pt x="44227" y="16080"/>
                    <a:pt x="44227" y="14833"/>
                    <a:pt x="44257" y="13283"/>
                  </a:cubicBezTo>
                  <a:cubicBezTo>
                    <a:pt x="44287" y="10092"/>
                    <a:pt x="44318" y="5532"/>
                    <a:pt x="44379" y="92"/>
                  </a:cubicBezTo>
                  <a:lnTo>
                    <a:pt x="4437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560;p43">
              <a:extLst>
                <a:ext uri="{FF2B5EF4-FFF2-40B4-BE49-F238E27FC236}">
                  <a16:creationId xmlns:a16="http://schemas.microsoft.com/office/drawing/2014/main" id="{73754121-382B-3DE1-EC10-B6DF468CADBC}"/>
                </a:ext>
              </a:extLst>
            </p:cNvPr>
            <p:cNvSpPr/>
            <p:nvPr/>
          </p:nvSpPr>
          <p:spPr>
            <a:xfrm>
              <a:off x="3438775" y="3386350"/>
              <a:ext cx="110975" cy="95075"/>
            </a:xfrm>
            <a:custGeom>
              <a:avLst/>
              <a:gdLst/>
              <a:ahLst/>
              <a:cxnLst/>
              <a:rect l="l" t="t" r="r" b="b"/>
              <a:pathLst>
                <a:path w="4439" h="3803" extrusionOk="0">
                  <a:moveTo>
                    <a:pt x="2554" y="1"/>
                  </a:moveTo>
                  <a:cubicBezTo>
                    <a:pt x="852" y="1"/>
                    <a:pt x="1" y="2037"/>
                    <a:pt x="1186" y="3223"/>
                  </a:cubicBezTo>
                  <a:cubicBezTo>
                    <a:pt x="1576" y="3623"/>
                    <a:pt x="2062" y="3803"/>
                    <a:pt x="2538" y="3803"/>
                  </a:cubicBezTo>
                  <a:cubicBezTo>
                    <a:pt x="3509" y="3803"/>
                    <a:pt x="4438" y="3057"/>
                    <a:pt x="4438" y="1916"/>
                  </a:cubicBezTo>
                  <a:cubicBezTo>
                    <a:pt x="4438" y="852"/>
                    <a:pt x="3587" y="1"/>
                    <a:pt x="2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561;p43">
              <a:extLst>
                <a:ext uri="{FF2B5EF4-FFF2-40B4-BE49-F238E27FC236}">
                  <a16:creationId xmlns:a16="http://schemas.microsoft.com/office/drawing/2014/main" id="{E164E630-98EA-3B83-6688-B49229B6EA9F}"/>
                </a:ext>
              </a:extLst>
            </p:cNvPr>
            <p:cNvSpPr/>
            <p:nvPr/>
          </p:nvSpPr>
          <p:spPr>
            <a:xfrm>
              <a:off x="3588475" y="34061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1"/>
                  </a:cubicBezTo>
                  <a:cubicBezTo>
                    <a:pt x="1" y="152"/>
                    <a:pt x="6718" y="182"/>
                    <a:pt x="14986" y="182"/>
                  </a:cubicBezTo>
                  <a:cubicBezTo>
                    <a:pt x="23253" y="182"/>
                    <a:pt x="29971" y="152"/>
                    <a:pt x="29971" y="91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562;p43">
              <a:extLst>
                <a:ext uri="{FF2B5EF4-FFF2-40B4-BE49-F238E27FC236}">
                  <a16:creationId xmlns:a16="http://schemas.microsoft.com/office/drawing/2014/main" id="{6552E464-5511-6F0C-7C87-D46BBE7D7A25}"/>
                </a:ext>
              </a:extLst>
            </p:cNvPr>
            <p:cNvSpPr/>
            <p:nvPr/>
          </p:nvSpPr>
          <p:spPr>
            <a:xfrm>
              <a:off x="3588475" y="3440300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563;p43">
              <a:extLst>
                <a:ext uri="{FF2B5EF4-FFF2-40B4-BE49-F238E27FC236}">
                  <a16:creationId xmlns:a16="http://schemas.microsoft.com/office/drawing/2014/main" id="{6CDA8A11-D62B-B887-7C48-6D90B1A444FE}"/>
                </a:ext>
              </a:extLst>
            </p:cNvPr>
            <p:cNvSpPr/>
            <p:nvPr/>
          </p:nvSpPr>
          <p:spPr>
            <a:xfrm>
              <a:off x="3588475" y="3479825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1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2"/>
                  </a:cubicBezTo>
                  <a:cubicBezTo>
                    <a:pt x="21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3"/>
                    <a:pt x="5776" y="183"/>
                    <a:pt x="7995" y="183"/>
                  </a:cubicBezTo>
                  <a:cubicBezTo>
                    <a:pt x="10214" y="183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2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1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564;p43">
              <a:extLst>
                <a:ext uri="{FF2B5EF4-FFF2-40B4-BE49-F238E27FC236}">
                  <a16:creationId xmlns:a16="http://schemas.microsoft.com/office/drawing/2014/main" id="{24CC04A5-F369-D3AF-849D-C53496C48AF7}"/>
                </a:ext>
              </a:extLst>
            </p:cNvPr>
            <p:cNvSpPr/>
            <p:nvPr/>
          </p:nvSpPr>
          <p:spPr>
            <a:xfrm>
              <a:off x="3453975" y="3567975"/>
              <a:ext cx="95775" cy="95775"/>
            </a:xfrm>
            <a:custGeom>
              <a:avLst/>
              <a:gdLst/>
              <a:ahLst/>
              <a:cxnLst/>
              <a:rect l="l" t="t" r="r" b="b"/>
              <a:pathLst>
                <a:path w="3831" h="3831" extrusionOk="0">
                  <a:moveTo>
                    <a:pt x="1916" y="0"/>
                  </a:moveTo>
                  <a:cubicBezTo>
                    <a:pt x="852" y="0"/>
                    <a:pt x="1" y="851"/>
                    <a:pt x="1" y="1915"/>
                  </a:cubicBezTo>
                  <a:cubicBezTo>
                    <a:pt x="1" y="2979"/>
                    <a:pt x="852" y="3830"/>
                    <a:pt x="1916" y="3830"/>
                  </a:cubicBezTo>
                  <a:cubicBezTo>
                    <a:pt x="2979" y="3830"/>
                    <a:pt x="3830" y="2979"/>
                    <a:pt x="3830" y="1915"/>
                  </a:cubicBezTo>
                  <a:cubicBezTo>
                    <a:pt x="3830" y="851"/>
                    <a:pt x="2979" y="0"/>
                    <a:pt x="19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565;p43">
              <a:extLst>
                <a:ext uri="{FF2B5EF4-FFF2-40B4-BE49-F238E27FC236}">
                  <a16:creationId xmlns:a16="http://schemas.microsoft.com/office/drawing/2014/main" id="{79AAF9AD-3CCA-D3DB-39F7-C0A86CAEFBF1}"/>
                </a:ext>
              </a:extLst>
            </p:cNvPr>
            <p:cNvSpPr/>
            <p:nvPr/>
          </p:nvSpPr>
          <p:spPr>
            <a:xfrm>
              <a:off x="3588475" y="3587725"/>
              <a:ext cx="749275" cy="4600"/>
            </a:xfrm>
            <a:custGeom>
              <a:avLst/>
              <a:gdLst/>
              <a:ahLst/>
              <a:cxnLst/>
              <a:rect l="l" t="t" r="r" b="b"/>
              <a:pathLst>
                <a:path w="29971" h="184" extrusionOk="0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566;p43">
              <a:extLst>
                <a:ext uri="{FF2B5EF4-FFF2-40B4-BE49-F238E27FC236}">
                  <a16:creationId xmlns:a16="http://schemas.microsoft.com/office/drawing/2014/main" id="{E493E7A0-094E-D27A-A4D7-C911B1E3801A}"/>
                </a:ext>
              </a:extLst>
            </p:cNvPr>
            <p:cNvSpPr/>
            <p:nvPr/>
          </p:nvSpPr>
          <p:spPr>
            <a:xfrm>
              <a:off x="3588475" y="3621925"/>
              <a:ext cx="749275" cy="4575"/>
            </a:xfrm>
            <a:custGeom>
              <a:avLst/>
              <a:gdLst/>
              <a:ahLst/>
              <a:cxnLst/>
              <a:rect l="l" t="t" r="r" b="b"/>
              <a:pathLst>
                <a:path w="29971" h="183" extrusionOk="0">
                  <a:moveTo>
                    <a:pt x="14986" y="0"/>
                  </a:moveTo>
                  <a:cubicBezTo>
                    <a:pt x="6688" y="0"/>
                    <a:pt x="1" y="31"/>
                    <a:pt x="1" y="92"/>
                  </a:cubicBezTo>
                  <a:cubicBezTo>
                    <a:pt x="1" y="152"/>
                    <a:pt x="6718" y="183"/>
                    <a:pt x="14986" y="183"/>
                  </a:cubicBezTo>
                  <a:cubicBezTo>
                    <a:pt x="23253" y="183"/>
                    <a:pt x="29971" y="152"/>
                    <a:pt x="29971" y="92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567;p43">
              <a:extLst>
                <a:ext uri="{FF2B5EF4-FFF2-40B4-BE49-F238E27FC236}">
                  <a16:creationId xmlns:a16="http://schemas.microsoft.com/office/drawing/2014/main" id="{4803FA50-6032-B276-D331-B4089F78DBC2}"/>
                </a:ext>
              </a:extLst>
            </p:cNvPr>
            <p:cNvSpPr/>
            <p:nvPr/>
          </p:nvSpPr>
          <p:spPr>
            <a:xfrm>
              <a:off x="3588475" y="3661450"/>
              <a:ext cx="400500" cy="4575"/>
            </a:xfrm>
            <a:custGeom>
              <a:avLst/>
              <a:gdLst/>
              <a:ahLst/>
              <a:cxnLst/>
              <a:rect l="l" t="t" r="r" b="b"/>
              <a:pathLst>
                <a:path w="16020" h="183" extrusionOk="0">
                  <a:moveTo>
                    <a:pt x="7995" y="0"/>
                  </a:moveTo>
                  <a:cubicBezTo>
                    <a:pt x="5776" y="0"/>
                    <a:pt x="3800" y="0"/>
                    <a:pt x="2341" y="30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1"/>
                  </a:cubicBezTo>
                  <a:cubicBezTo>
                    <a:pt x="18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2"/>
                    <a:pt x="5776" y="182"/>
                    <a:pt x="7995" y="182"/>
                  </a:cubicBezTo>
                  <a:cubicBezTo>
                    <a:pt x="10214" y="182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1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0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568;p43">
              <a:extLst>
                <a:ext uri="{FF2B5EF4-FFF2-40B4-BE49-F238E27FC236}">
                  <a16:creationId xmlns:a16="http://schemas.microsoft.com/office/drawing/2014/main" id="{90420CF1-2404-23FB-100E-18B1816BBDF8}"/>
                </a:ext>
              </a:extLst>
            </p:cNvPr>
            <p:cNvSpPr/>
            <p:nvPr/>
          </p:nvSpPr>
          <p:spPr>
            <a:xfrm>
              <a:off x="2174325" y="1964600"/>
              <a:ext cx="3282750" cy="538800"/>
            </a:xfrm>
            <a:custGeom>
              <a:avLst/>
              <a:gdLst/>
              <a:ahLst/>
              <a:cxnLst/>
              <a:rect l="l" t="t" r="r" b="b"/>
              <a:pathLst>
                <a:path w="131310" h="21552" extrusionOk="0">
                  <a:moveTo>
                    <a:pt x="0" y="1"/>
                  </a:moveTo>
                  <a:lnTo>
                    <a:pt x="0" y="21551"/>
                  </a:lnTo>
                  <a:lnTo>
                    <a:pt x="131310" y="21551"/>
                  </a:lnTo>
                  <a:lnTo>
                    <a:pt x="131310" y="1"/>
                  </a:lnTo>
                  <a:close/>
                </a:path>
              </a:pathLst>
            </a:custGeom>
            <a:solidFill>
              <a:srgbClr val="455A6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569;p43">
              <a:extLst>
                <a:ext uri="{FF2B5EF4-FFF2-40B4-BE49-F238E27FC236}">
                  <a16:creationId xmlns:a16="http://schemas.microsoft.com/office/drawing/2014/main" id="{D299B69B-CF5E-25F7-9585-DE91CE0AB9A9}"/>
                </a:ext>
              </a:extLst>
            </p:cNvPr>
            <p:cNvSpPr/>
            <p:nvPr/>
          </p:nvSpPr>
          <p:spPr>
            <a:xfrm>
              <a:off x="3628750" y="2150775"/>
              <a:ext cx="763725" cy="55500"/>
            </a:xfrm>
            <a:custGeom>
              <a:avLst/>
              <a:gdLst/>
              <a:ahLst/>
              <a:cxnLst/>
              <a:rect l="l" t="t" r="r" b="b"/>
              <a:pathLst>
                <a:path w="30549" h="2220" extrusionOk="0">
                  <a:moveTo>
                    <a:pt x="1" y="1"/>
                  </a:moveTo>
                  <a:lnTo>
                    <a:pt x="1" y="2219"/>
                  </a:lnTo>
                  <a:lnTo>
                    <a:pt x="30548" y="2219"/>
                  </a:lnTo>
                  <a:lnTo>
                    <a:pt x="3054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570;p43">
              <a:extLst>
                <a:ext uri="{FF2B5EF4-FFF2-40B4-BE49-F238E27FC236}">
                  <a16:creationId xmlns:a16="http://schemas.microsoft.com/office/drawing/2014/main" id="{31CA2576-6152-F1EC-F19E-C66631BE9FDE}"/>
                </a:ext>
              </a:extLst>
            </p:cNvPr>
            <p:cNvSpPr/>
            <p:nvPr/>
          </p:nvSpPr>
          <p:spPr>
            <a:xfrm>
              <a:off x="3256400" y="2305025"/>
              <a:ext cx="1464350" cy="4600"/>
            </a:xfrm>
            <a:custGeom>
              <a:avLst/>
              <a:gdLst/>
              <a:ahLst/>
              <a:cxnLst/>
              <a:rect l="l" t="t" r="r" b="b"/>
              <a:pathLst>
                <a:path w="58574" h="184" extrusionOk="0">
                  <a:moveTo>
                    <a:pt x="29302" y="1"/>
                  </a:moveTo>
                  <a:lnTo>
                    <a:pt x="8147" y="31"/>
                  </a:lnTo>
                  <a:lnTo>
                    <a:pt x="1733" y="62"/>
                  </a:lnTo>
                  <a:lnTo>
                    <a:pt x="1" y="92"/>
                  </a:lnTo>
                  <a:lnTo>
                    <a:pt x="1733" y="123"/>
                  </a:lnTo>
                  <a:lnTo>
                    <a:pt x="8147" y="153"/>
                  </a:lnTo>
                  <a:lnTo>
                    <a:pt x="29302" y="183"/>
                  </a:lnTo>
                  <a:lnTo>
                    <a:pt x="50427" y="153"/>
                  </a:lnTo>
                  <a:lnTo>
                    <a:pt x="56841" y="123"/>
                  </a:lnTo>
                  <a:lnTo>
                    <a:pt x="58573" y="92"/>
                  </a:lnTo>
                  <a:lnTo>
                    <a:pt x="56841" y="62"/>
                  </a:lnTo>
                  <a:lnTo>
                    <a:pt x="50427" y="31"/>
                  </a:lnTo>
                  <a:lnTo>
                    <a:pt x="2930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571;p43">
              <a:extLst>
                <a:ext uri="{FF2B5EF4-FFF2-40B4-BE49-F238E27FC236}">
                  <a16:creationId xmlns:a16="http://schemas.microsoft.com/office/drawing/2014/main" id="{6954A764-50D5-F3CD-3F9E-3C80D3C03FAA}"/>
                </a:ext>
              </a:extLst>
            </p:cNvPr>
            <p:cNvSpPr/>
            <p:nvPr/>
          </p:nvSpPr>
          <p:spPr>
            <a:xfrm>
              <a:off x="3607475" y="2364300"/>
              <a:ext cx="807025" cy="3825"/>
            </a:xfrm>
            <a:custGeom>
              <a:avLst/>
              <a:gdLst/>
              <a:ahLst/>
              <a:cxnLst/>
              <a:rect l="l" t="t" r="r" b="b"/>
              <a:pathLst>
                <a:path w="32281" h="153" extrusionOk="0">
                  <a:moveTo>
                    <a:pt x="4712" y="1"/>
                  </a:moveTo>
                  <a:lnTo>
                    <a:pt x="1247" y="62"/>
                  </a:lnTo>
                  <a:lnTo>
                    <a:pt x="1" y="62"/>
                  </a:lnTo>
                  <a:cubicBezTo>
                    <a:pt x="92" y="92"/>
                    <a:pt x="213" y="92"/>
                    <a:pt x="305" y="92"/>
                  </a:cubicBezTo>
                  <a:lnTo>
                    <a:pt x="1247" y="92"/>
                  </a:lnTo>
                  <a:lnTo>
                    <a:pt x="4712" y="122"/>
                  </a:lnTo>
                  <a:lnTo>
                    <a:pt x="16141" y="153"/>
                  </a:lnTo>
                  <a:lnTo>
                    <a:pt x="27569" y="122"/>
                  </a:lnTo>
                  <a:lnTo>
                    <a:pt x="31004" y="92"/>
                  </a:lnTo>
                  <a:lnTo>
                    <a:pt x="31977" y="92"/>
                  </a:lnTo>
                  <a:cubicBezTo>
                    <a:pt x="32068" y="92"/>
                    <a:pt x="32190" y="92"/>
                    <a:pt x="32281" y="62"/>
                  </a:cubicBezTo>
                  <a:lnTo>
                    <a:pt x="31004" y="62"/>
                  </a:lnTo>
                  <a:lnTo>
                    <a:pt x="2756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572;p43">
              <a:extLst>
                <a:ext uri="{FF2B5EF4-FFF2-40B4-BE49-F238E27FC236}">
                  <a16:creationId xmlns:a16="http://schemas.microsoft.com/office/drawing/2014/main" id="{4BBC1881-7CAD-D688-A652-D21C1AED2F7D}"/>
                </a:ext>
              </a:extLst>
            </p:cNvPr>
            <p:cNvSpPr/>
            <p:nvPr/>
          </p:nvSpPr>
          <p:spPr>
            <a:xfrm>
              <a:off x="2319450" y="2228275"/>
              <a:ext cx="643650" cy="550600"/>
            </a:xfrm>
            <a:custGeom>
              <a:avLst/>
              <a:gdLst/>
              <a:ahLst/>
              <a:cxnLst/>
              <a:rect l="l" t="t" r="r" b="b"/>
              <a:pathLst>
                <a:path w="25746" h="22024" extrusionOk="0">
                  <a:moveTo>
                    <a:pt x="14712" y="1"/>
                  </a:moveTo>
                  <a:cubicBezTo>
                    <a:pt x="4895" y="1"/>
                    <a:pt x="1" y="11855"/>
                    <a:pt x="6931" y="18785"/>
                  </a:cubicBezTo>
                  <a:cubicBezTo>
                    <a:pt x="9047" y="20901"/>
                    <a:pt x="11871" y="22023"/>
                    <a:pt x="14738" y="22023"/>
                  </a:cubicBezTo>
                  <a:cubicBezTo>
                    <a:pt x="16154" y="22023"/>
                    <a:pt x="17581" y="21749"/>
                    <a:pt x="18937" y="21187"/>
                  </a:cubicBezTo>
                  <a:cubicBezTo>
                    <a:pt x="23041" y="19485"/>
                    <a:pt x="25746" y="15472"/>
                    <a:pt x="25746" y="11004"/>
                  </a:cubicBezTo>
                  <a:cubicBezTo>
                    <a:pt x="25746" y="4925"/>
                    <a:pt x="20791" y="1"/>
                    <a:pt x="14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573;p43">
              <a:extLst>
                <a:ext uri="{FF2B5EF4-FFF2-40B4-BE49-F238E27FC236}">
                  <a16:creationId xmlns:a16="http://schemas.microsoft.com/office/drawing/2014/main" id="{78BC48F3-195B-4586-B41A-45266B07CA74}"/>
                </a:ext>
              </a:extLst>
            </p:cNvPr>
            <p:cNvSpPr/>
            <p:nvPr/>
          </p:nvSpPr>
          <p:spPr>
            <a:xfrm>
              <a:off x="2386325" y="3100650"/>
              <a:ext cx="631500" cy="5325"/>
            </a:xfrm>
            <a:custGeom>
              <a:avLst/>
              <a:gdLst/>
              <a:ahLst/>
              <a:cxnLst/>
              <a:rect l="l" t="t" r="r" b="b"/>
              <a:pathLst>
                <a:path w="25260" h="213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2"/>
                    <a:pt x="5654" y="213"/>
                    <a:pt x="12615" y="213"/>
                  </a:cubicBezTo>
                  <a:cubicBezTo>
                    <a:pt x="19606" y="213"/>
                    <a:pt x="25259" y="182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574;p43">
              <a:extLst>
                <a:ext uri="{FF2B5EF4-FFF2-40B4-BE49-F238E27FC236}">
                  <a16:creationId xmlns:a16="http://schemas.microsoft.com/office/drawing/2014/main" id="{DA4AF21B-ED1E-202C-EB9D-1E00A7ED6FBF}"/>
                </a:ext>
              </a:extLst>
            </p:cNvPr>
            <p:cNvSpPr/>
            <p:nvPr/>
          </p:nvSpPr>
          <p:spPr>
            <a:xfrm>
              <a:off x="2386325" y="31705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3"/>
                    <a:pt x="5654" y="213"/>
                    <a:pt x="12615" y="213"/>
                  </a:cubicBezTo>
                  <a:cubicBezTo>
                    <a:pt x="19606" y="213"/>
                    <a:pt x="25259" y="183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575;p43">
              <a:extLst>
                <a:ext uri="{FF2B5EF4-FFF2-40B4-BE49-F238E27FC236}">
                  <a16:creationId xmlns:a16="http://schemas.microsoft.com/office/drawing/2014/main" id="{007A20ED-1B90-C2DB-C44F-64FA25B94A36}"/>
                </a:ext>
              </a:extLst>
            </p:cNvPr>
            <p:cNvSpPr/>
            <p:nvPr/>
          </p:nvSpPr>
          <p:spPr>
            <a:xfrm>
              <a:off x="2386325" y="3240450"/>
              <a:ext cx="631500" cy="5350"/>
            </a:xfrm>
            <a:custGeom>
              <a:avLst/>
              <a:gdLst/>
              <a:ahLst/>
              <a:cxnLst/>
              <a:rect l="l" t="t" r="r" b="b"/>
              <a:pathLst>
                <a:path w="25260" h="214" extrusionOk="0">
                  <a:moveTo>
                    <a:pt x="12615" y="1"/>
                  </a:moveTo>
                  <a:cubicBezTo>
                    <a:pt x="5654" y="1"/>
                    <a:pt x="1" y="62"/>
                    <a:pt x="1" y="122"/>
                  </a:cubicBezTo>
                  <a:cubicBezTo>
                    <a:pt x="1" y="183"/>
                    <a:pt x="5654" y="214"/>
                    <a:pt x="12615" y="214"/>
                  </a:cubicBezTo>
                  <a:cubicBezTo>
                    <a:pt x="19606" y="214"/>
                    <a:pt x="25259" y="183"/>
                    <a:pt x="25259" y="122"/>
                  </a:cubicBezTo>
                  <a:cubicBezTo>
                    <a:pt x="25259" y="62"/>
                    <a:pt x="19606" y="1"/>
                    <a:pt x="12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576;p43">
              <a:extLst>
                <a:ext uri="{FF2B5EF4-FFF2-40B4-BE49-F238E27FC236}">
                  <a16:creationId xmlns:a16="http://schemas.microsoft.com/office/drawing/2014/main" id="{0481B9ED-7141-572F-6D45-9AB3ABCFDAAA}"/>
                </a:ext>
              </a:extLst>
            </p:cNvPr>
            <p:cNvSpPr/>
            <p:nvPr/>
          </p:nvSpPr>
          <p:spPr>
            <a:xfrm>
              <a:off x="2382525" y="3311900"/>
              <a:ext cx="366300" cy="5325"/>
            </a:xfrm>
            <a:custGeom>
              <a:avLst/>
              <a:gdLst/>
              <a:ahLst/>
              <a:cxnLst/>
              <a:rect l="l" t="t" r="r" b="b"/>
              <a:pathLst>
                <a:path w="14652" h="213" extrusionOk="0">
                  <a:moveTo>
                    <a:pt x="7326" y="0"/>
                  </a:moveTo>
                  <a:cubicBezTo>
                    <a:pt x="3283" y="0"/>
                    <a:pt x="1" y="61"/>
                    <a:pt x="1" y="91"/>
                  </a:cubicBezTo>
                  <a:cubicBezTo>
                    <a:pt x="1" y="152"/>
                    <a:pt x="3283" y="213"/>
                    <a:pt x="7326" y="213"/>
                  </a:cubicBezTo>
                  <a:cubicBezTo>
                    <a:pt x="11369" y="213"/>
                    <a:pt x="14651" y="182"/>
                    <a:pt x="14651" y="91"/>
                  </a:cubicBezTo>
                  <a:cubicBezTo>
                    <a:pt x="14651" y="61"/>
                    <a:pt x="11369" y="0"/>
                    <a:pt x="73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577;p43">
              <a:extLst>
                <a:ext uri="{FF2B5EF4-FFF2-40B4-BE49-F238E27FC236}">
                  <a16:creationId xmlns:a16="http://schemas.microsoft.com/office/drawing/2014/main" id="{D3AA91FD-33FC-B185-B2A2-0C8A86098571}"/>
                </a:ext>
              </a:extLst>
            </p:cNvPr>
            <p:cNvSpPr/>
            <p:nvPr/>
          </p:nvSpPr>
          <p:spPr>
            <a:xfrm>
              <a:off x="2385575" y="2960825"/>
              <a:ext cx="435425" cy="31925"/>
            </a:xfrm>
            <a:custGeom>
              <a:avLst/>
              <a:gdLst/>
              <a:ahLst/>
              <a:cxnLst/>
              <a:rect l="l" t="t" r="r" b="b"/>
              <a:pathLst>
                <a:path w="17417" h="1277" extrusionOk="0">
                  <a:moveTo>
                    <a:pt x="0" y="0"/>
                  </a:moveTo>
                  <a:lnTo>
                    <a:pt x="0" y="1277"/>
                  </a:lnTo>
                  <a:lnTo>
                    <a:pt x="17417" y="1277"/>
                  </a:lnTo>
                  <a:lnTo>
                    <a:pt x="17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578;p43">
              <a:extLst>
                <a:ext uri="{FF2B5EF4-FFF2-40B4-BE49-F238E27FC236}">
                  <a16:creationId xmlns:a16="http://schemas.microsoft.com/office/drawing/2014/main" id="{F03142F3-236D-7C16-644D-F636690DFC6F}"/>
                </a:ext>
              </a:extLst>
            </p:cNvPr>
            <p:cNvSpPr/>
            <p:nvPr/>
          </p:nvSpPr>
          <p:spPr>
            <a:xfrm>
              <a:off x="2515500" y="2383300"/>
              <a:ext cx="348825" cy="395550"/>
            </a:xfrm>
            <a:custGeom>
              <a:avLst/>
              <a:gdLst/>
              <a:ahLst/>
              <a:cxnLst/>
              <a:rect l="l" t="t" r="r" b="b"/>
              <a:pathLst>
                <a:path w="13953" h="15822" extrusionOk="0">
                  <a:moveTo>
                    <a:pt x="6971" y="0"/>
                  </a:moveTo>
                  <a:cubicBezTo>
                    <a:pt x="4775" y="0"/>
                    <a:pt x="2979" y="1934"/>
                    <a:pt x="2949" y="4317"/>
                  </a:cubicBezTo>
                  <a:cubicBezTo>
                    <a:pt x="2919" y="6049"/>
                    <a:pt x="3952" y="7660"/>
                    <a:pt x="5533" y="8359"/>
                  </a:cubicBezTo>
                  <a:cubicBezTo>
                    <a:pt x="2037" y="8876"/>
                    <a:pt x="578" y="11277"/>
                    <a:pt x="1" y="13223"/>
                  </a:cubicBezTo>
                  <a:cubicBezTo>
                    <a:pt x="1992" y="14955"/>
                    <a:pt x="4477" y="15822"/>
                    <a:pt x="6965" y="15822"/>
                  </a:cubicBezTo>
                  <a:cubicBezTo>
                    <a:pt x="9454" y="15822"/>
                    <a:pt x="11946" y="14955"/>
                    <a:pt x="13953" y="13223"/>
                  </a:cubicBezTo>
                  <a:cubicBezTo>
                    <a:pt x="13375" y="11247"/>
                    <a:pt x="11946" y="8876"/>
                    <a:pt x="8512" y="8359"/>
                  </a:cubicBezTo>
                  <a:cubicBezTo>
                    <a:pt x="10092" y="7660"/>
                    <a:pt x="11095" y="6080"/>
                    <a:pt x="11065" y="4347"/>
                  </a:cubicBezTo>
                  <a:cubicBezTo>
                    <a:pt x="11065" y="1946"/>
                    <a:pt x="9272" y="1"/>
                    <a:pt x="7022" y="1"/>
                  </a:cubicBezTo>
                  <a:cubicBezTo>
                    <a:pt x="7005" y="0"/>
                    <a:pt x="6988" y="0"/>
                    <a:pt x="697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579;p43">
              <a:extLst>
                <a:ext uri="{FF2B5EF4-FFF2-40B4-BE49-F238E27FC236}">
                  <a16:creationId xmlns:a16="http://schemas.microsoft.com/office/drawing/2014/main" id="{F262DC49-C6AF-B435-FE5A-7D485A62381F}"/>
                </a:ext>
              </a:extLst>
            </p:cNvPr>
            <p:cNvSpPr/>
            <p:nvPr/>
          </p:nvSpPr>
          <p:spPr>
            <a:xfrm>
              <a:off x="2386325" y="3423600"/>
              <a:ext cx="243950" cy="29650"/>
            </a:xfrm>
            <a:custGeom>
              <a:avLst/>
              <a:gdLst/>
              <a:ahLst/>
              <a:cxnLst/>
              <a:rect l="l" t="t" r="r" b="b"/>
              <a:pathLst>
                <a:path w="9758" h="1186" extrusionOk="0">
                  <a:moveTo>
                    <a:pt x="1" y="0"/>
                  </a:moveTo>
                  <a:lnTo>
                    <a:pt x="1" y="1186"/>
                  </a:lnTo>
                  <a:lnTo>
                    <a:pt x="9758" y="1186"/>
                  </a:lnTo>
                  <a:lnTo>
                    <a:pt x="975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580;p43">
              <a:extLst>
                <a:ext uri="{FF2B5EF4-FFF2-40B4-BE49-F238E27FC236}">
                  <a16:creationId xmlns:a16="http://schemas.microsoft.com/office/drawing/2014/main" id="{00FC5E16-C836-57A9-1DC8-1B33A14FC0ED}"/>
                </a:ext>
              </a:extLst>
            </p:cNvPr>
            <p:cNvSpPr/>
            <p:nvPr/>
          </p:nvSpPr>
          <p:spPr>
            <a:xfrm>
              <a:off x="5598400" y="1941800"/>
              <a:ext cx="679375" cy="767525"/>
            </a:xfrm>
            <a:custGeom>
              <a:avLst/>
              <a:gdLst/>
              <a:ahLst/>
              <a:cxnLst/>
              <a:rect l="l" t="t" r="r" b="b"/>
              <a:pathLst>
                <a:path w="27175" h="30701" extrusionOk="0">
                  <a:moveTo>
                    <a:pt x="13010" y="1"/>
                  </a:moveTo>
                  <a:lnTo>
                    <a:pt x="12250" y="31"/>
                  </a:lnTo>
                  <a:lnTo>
                    <a:pt x="11186" y="214"/>
                  </a:lnTo>
                  <a:cubicBezTo>
                    <a:pt x="10244" y="366"/>
                    <a:pt x="9301" y="670"/>
                    <a:pt x="8420" y="1034"/>
                  </a:cubicBezTo>
                  <a:cubicBezTo>
                    <a:pt x="7234" y="1551"/>
                    <a:pt x="6140" y="2250"/>
                    <a:pt x="5137" y="3071"/>
                  </a:cubicBezTo>
                  <a:cubicBezTo>
                    <a:pt x="3921" y="4135"/>
                    <a:pt x="2888" y="5381"/>
                    <a:pt x="2098" y="6749"/>
                  </a:cubicBezTo>
                  <a:cubicBezTo>
                    <a:pt x="1155" y="8390"/>
                    <a:pt x="547" y="10183"/>
                    <a:pt x="304" y="12037"/>
                  </a:cubicBezTo>
                  <a:cubicBezTo>
                    <a:pt x="0" y="14135"/>
                    <a:pt x="152" y="16262"/>
                    <a:pt x="760" y="18299"/>
                  </a:cubicBezTo>
                  <a:cubicBezTo>
                    <a:pt x="1451" y="20461"/>
                    <a:pt x="2616" y="22474"/>
                    <a:pt x="4226" y="24105"/>
                  </a:cubicBezTo>
                  <a:lnTo>
                    <a:pt x="4226" y="24105"/>
                  </a:lnTo>
                  <a:lnTo>
                    <a:pt x="2189" y="30366"/>
                  </a:lnTo>
                  <a:lnTo>
                    <a:pt x="2098" y="30700"/>
                  </a:lnTo>
                  <a:lnTo>
                    <a:pt x="2402" y="30518"/>
                  </a:lnTo>
                  <a:lnTo>
                    <a:pt x="8946" y="27201"/>
                  </a:lnTo>
                  <a:lnTo>
                    <a:pt x="8946" y="27201"/>
                  </a:lnTo>
                  <a:lnTo>
                    <a:pt x="9362" y="27357"/>
                  </a:lnTo>
                  <a:cubicBezTo>
                    <a:pt x="10715" y="27844"/>
                    <a:pt x="12164" y="28066"/>
                    <a:pt x="13624" y="28066"/>
                  </a:cubicBezTo>
                  <a:cubicBezTo>
                    <a:pt x="13804" y="28066"/>
                    <a:pt x="13985" y="28063"/>
                    <a:pt x="14165" y="28056"/>
                  </a:cubicBezTo>
                  <a:cubicBezTo>
                    <a:pt x="15745" y="27995"/>
                    <a:pt x="17295" y="27661"/>
                    <a:pt x="18754" y="27023"/>
                  </a:cubicBezTo>
                  <a:cubicBezTo>
                    <a:pt x="21490" y="25807"/>
                    <a:pt x="23770" y="23740"/>
                    <a:pt x="25229" y="21095"/>
                  </a:cubicBezTo>
                  <a:cubicBezTo>
                    <a:pt x="25928" y="19880"/>
                    <a:pt x="26414" y="18603"/>
                    <a:pt x="26718" y="17235"/>
                  </a:cubicBezTo>
                  <a:cubicBezTo>
                    <a:pt x="26809" y="16901"/>
                    <a:pt x="26870" y="16566"/>
                    <a:pt x="26900" y="16262"/>
                  </a:cubicBezTo>
                  <a:cubicBezTo>
                    <a:pt x="26931" y="15928"/>
                    <a:pt x="27022" y="15594"/>
                    <a:pt x="27022" y="15259"/>
                  </a:cubicBezTo>
                  <a:cubicBezTo>
                    <a:pt x="27174" y="13405"/>
                    <a:pt x="26961" y="11521"/>
                    <a:pt x="26445" y="9727"/>
                  </a:cubicBezTo>
                  <a:cubicBezTo>
                    <a:pt x="26110" y="8664"/>
                    <a:pt x="25654" y="7630"/>
                    <a:pt x="25077" y="6657"/>
                  </a:cubicBezTo>
                  <a:cubicBezTo>
                    <a:pt x="24104" y="4986"/>
                    <a:pt x="22767" y="3527"/>
                    <a:pt x="21216" y="2402"/>
                  </a:cubicBezTo>
                  <a:cubicBezTo>
                    <a:pt x="20001" y="1551"/>
                    <a:pt x="18694" y="913"/>
                    <a:pt x="17265" y="518"/>
                  </a:cubicBezTo>
                  <a:lnTo>
                    <a:pt x="16475" y="305"/>
                  </a:lnTo>
                  <a:cubicBezTo>
                    <a:pt x="16232" y="244"/>
                    <a:pt x="15958" y="183"/>
                    <a:pt x="15715" y="153"/>
                  </a:cubicBezTo>
                  <a:cubicBezTo>
                    <a:pt x="15350" y="92"/>
                    <a:pt x="14955" y="62"/>
                    <a:pt x="14560" y="31"/>
                  </a:cubicBezTo>
                  <a:lnTo>
                    <a:pt x="13861" y="1"/>
                  </a:lnTo>
                  <a:lnTo>
                    <a:pt x="13618" y="1"/>
                  </a:lnTo>
                  <a:cubicBezTo>
                    <a:pt x="13678" y="31"/>
                    <a:pt x="13770" y="31"/>
                    <a:pt x="13861" y="31"/>
                  </a:cubicBezTo>
                  <a:lnTo>
                    <a:pt x="14560" y="92"/>
                  </a:lnTo>
                  <a:cubicBezTo>
                    <a:pt x="14955" y="122"/>
                    <a:pt x="15320" y="183"/>
                    <a:pt x="15715" y="244"/>
                  </a:cubicBezTo>
                  <a:cubicBezTo>
                    <a:pt x="15958" y="274"/>
                    <a:pt x="16201" y="335"/>
                    <a:pt x="16414" y="396"/>
                  </a:cubicBezTo>
                  <a:lnTo>
                    <a:pt x="17235" y="609"/>
                  </a:lnTo>
                  <a:cubicBezTo>
                    <a:pt x="18633" y="1034"/>
                    <a:pt x="19909" y="1673"/>
                    <a:pt x="21095" y="2524"/>
                  </a:cubicBezTo>
                  <a:cubicBezTo>
                    <a:pt x="22645" y="3648"/>
                    <a:pt x="23952" y="5077"/>
                    <a:pt x="24894" y="6749"/>
                  </a:cubicBezTo>
                  <a:cubicBezTo>
                    <a:pt x="25441" y="7691"/>
                    <a:pt x="25897" y="8724"/>
                    <a:pt x="26232" y="9788"/>
                  </a:cubicBezTo>
                  <a:cubicBezTo>
                    <a:pt x="26566" y="10943"/>
                    <a:pt x="26779" y="12129"/>
                    <a:pt x="26809" y="13344"/>
                  </a:cubicBezTo>
                  <a:cubicBezTo>
                    <a:pt x="26840" y="13983"/>
                    <a:pt x="26840" y="14621"/>
                    <a:pt x="26779" y="15259"/>
                  </a:cubicBezTo>
                  <a:cubicBezTo>
                    <a:pt x="26779" y="15563"/>
                    <a:pt x="26688" y="15898"/>
                    <a:pt x="26657" y="16202"/>
                  </a:cubicBezTo>
                  <a:cubicBezTo>
                    <a:pt x="26627" y="16536"/>
                    <a:pt x="26566" y="16870"/>
                    <a:pt x="26475" y="17174"/>
                  </a:cubicBezTo>
                  <a:cubicBezTo>
                    <a:pt x="26171" y="18512"/>
                    <a:pt x="25685" y="19788"/>
                    <a:pt x="25016" y="20974"/>
                  </a:cubicBezTo>
                  <a:cubicBezTo>
                    <a:pt x="23557" y="23557"/>
                    <a:pt x="21338" y="25594"/>
                    <a:pt x="18633" y="26779"/>
                  </a:cubicBezTo>
                  <a:cubicBezTo>
                    <a:pt x="17204" y="27387"/>
                    <a:pt x="15684" y="27722"/>
                    <a:pt x="14134" y="27782"/>
                  </a:cubicBezTo>
                  <a:cubicBezTo>
                    <a:pt x="13916" y="27795"/>
                    <a:pt x="13697" y="27801"/>
                    <a:pt x="13478" y="27801"/>
                  </a:cubicBezTo>
                  <a:cubicBezTo>
                    <a:pt x="12111" y="27801"/>
                    <a:pt x="10737" y="27559"/>
                    <a:pt x="9453" y="27114"/>
                  </a:cubicBezTo>
                  <a:lnTo>
                    <a:pt x="8997" y="26931"/>
                  </a:lnTo>
                  <a:lnTo>
                    <a:pt x="8876" y="26931"/>
                  </a:lnTo>
                  <a:lnTo>
                    <a:pt x="2556" y="30164"/>
                  </a:lnTo>
                  <a:lnTo>
                    <a:pt x="2556" y="30164"/>
                  </a:lnTo>
                  <a:cubicBezTo>
                    <a:pt x="3224" y="28079"/>
                    <a:pt x="3889" y="26051"/>
                    <a:pt x="4499" y="24135"/>
                  </a:cubicBezTo>
                  <a:lnTo>
                    <a:pt x="4529" y="24044"/>
                  </a:lnTo>
                  <a:lnTo>
                    <a:pt x="4468" y="23983"/>
                  </a:lnTo>
                  <a:cubicBezTo>
                    <a:pt x="2888" y="22372"/>
                    <a:pt x="1702" y="20396"/>
                    <a:pt x="1034" y="18208"/>
                  </a:cubicBezTo>
                  <a:cubicBezTo>
                    <a:pt x="426" y="16232"/>
                    <a:pt x="243" y="14135"/>
                    <a:pt x="517" y="12068"/>
                  </a:cubicBezTo>
                  <a:cubicBezTo>
                    <a:pt x="943" y="8633"/>
                    <a:pt x="2614" y="5502"/>
                    <a:pt x="5228" y="3223"/>
                  </a:cubicBezTo>
                  <a:cubicBezTo>
                    <a:pt x="6931" y="1733"/>
                    <a:pt x="8997" y="730"/>
                    <a:pt x="11216" y="305"/>
                  </a:cubicBezTo>
                  <a:lnTo>
                    <a:pt x="12250" y="122"/>
                  </a:lnTo>
                  <a:lnTo>
                    <a:pt x="13010" y="62"/>
                  </a:lnTo>
                  <a:lnTo>
                    <a:pt x="13466" y="31"/>
                  </a:lnTo>
                  <a:lnTo>
                    <a:pt x="1361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581;p43">
              <a:extLst>
                <a:ext uri="{FF2B5EF4-FFF2-40B4-BE49-F238E27FC236}">
                  <a16:creationId xmlns:a16="http://schemas.microsoft.com/office/drawing/2014/main" id="{5BB96C31-8D28-5CA3-CB3D-FE57C65D2945}"/>
                </a:ext>
              </a:extLst>
            </p:cNvPr>
            <p:cNvSpPr/>
            <p:nvPr/>
          </p:nvSpPr>
          <p:spPr>
            <a:xfrm>
              <a:off x="5863600" y="2125700"/>
              <a:ext cx="205200" cy="290300"/>
            </a:xfrm>
            <a:custGeom>
              <a:avLst/>
              <a:gdLst/>
              <a:ahLst/>
              <a:cxnLst/>
              <a:rect l="l" t="t" r="r" b="b"/>
              <a:pathLst>
                <a:path w="8208" h="11612" extrusionOk="0">
                  <a:moveTo>
                    <a:pt x="3120" y="0"/>
                  </a:moveTo>
                  <a:cubicBezTo>
                    <a:pt x="3108" y="0"/>
                    <a:pt x="3101" y="1"/>
                    <a:pt x="3101" y="1"/>
                  </a:cubicBezTo>
                  <a:lnTo>
                    <a:pt x="3101" y="1946"/>
                  </a:lnTo>
                  <a:lnTo>
                    <a:pt x="973" y="4864"/>
                  </a:lnTo>
                  <a:lnTo>
                    <a:pt x="31" y="4864"/>
                  </a:lnTo>
                  <a:lnTo>
                    <a:pt x="0" y="10973"/>
                  </a:lnTo>
                  <a:lnTo>
                    <a:pt x="1672" y="10973"/>
                  </a:lnTo>
                  <a:cubicBezTo>
                    <a:pt x="1672" y="10973"/>
                    <a:pt x="5715" y="11612"/>
                    <a:pt x="6505" y="11612"/>
                  </a:cubicBezTo>
                  <a:cubicBezTo>
                    <a:pt x="6627" y="11612"/>
                    <a:pt x="6748" y="11581"/>
                    <a:pt x="6839" y="11551"/>
                  </a:cubicBezTo>
                  <a:cubicBezTo>
                    <a:pt x="7660" y="11308"/>
                    <a:pt x="8207" y="10548"/>
                    <a:pt x="8146" y="9697"/>
                  </a:cubicBezTo>
                  <a:cubicBezTo>
                    <a:pt x="8116" y="7995"/>
                    <a:pt x="8055" y="4833"/>
                    <a:pt x="7842" y="4621"/>
                  </a:cubicBezTo>
                  <a:cubicBezTo>
                    <a:pt x="7599" y="4347"/>
                    <a:pt x="4408" y="4347"/>
                    <a:pt x="4408" y="4347"/>
                  </a:cubicBezTo>
                  <a:cubicBezTo>
                    <a:pt x="4408" y="4347"/>
                    <a:pt x="4388" y="4411"/>
                    <a:pt x="4369" y="4411"/>
                  </a:cubicBezTo>
                  <a:cubicBezTo>
                    <a:pt x="4328" y="4411"/>
                    <a:pt x="4285" y="4135"/>
                    <a:pt x="4408" y="2432"/>
                  </a:cubicBezTo>
                  <a:cubicBezTo>
                    <a:pt x="4578" y="79"/>
                    <a:pt x="3294" y="0"/>
                    <a:pt x="31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82;p43">
              <a:extLst>
                <a:ext uri="{FF2B5EF4-FFF2-40B4-BE49-F238E27FC236}">
                  <a16:creationId xmlns:a16="http://schemas.microsoft.com/office/drawing/2014/main" id="{425CEAC4-8034-E7EE-4CDC-0325D3B09ABB}"/>
                </a:ext>
              </a:extLst>
            </p:cNvPr>
            <p:cNvSpPr/>
            <p:nvPr/>
          </p:nvSpPr>
          <p:spPr>
            <a:xfrm>
              <a:off x="5795200" y="2234375"/>
              <a:ext cx="55500" cy="165675"/>
            </a:xfrm>
            <a:custGeom>
              <a:avLst/>
              <a:gdLst/>
              <a:ahLst/>
              <a:cxnLst/>
              <a:rect l="l" t="t" r="r" b="b"/>
              <a:pathLst>
                <a:path w="2220" h="6627" extrusionOk="0">
                  <a:moveTo>
                    <a:pt x="1" y="0"/>
                  </a:moveTo>
                  <a:lnTo>
                    <a:pt x="578" y="6626"/>
                  </a:lnTo>
                  <a:lnTo>
                    <a:pt x="2220" y="6626"/>
                  </a:lnTo>
                  <a:lnTo>
                    <a:pt x="2220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83;p43">
              <a:extLst>
                <a:ext uri="{FF2B5EF4-FFF2-40B4-BE49-F238E27FC236}">
                  <a16:creationId xmlns:a16="http://schemas.microsoft.com/office/drawing/2014/main" id="{89E44F91-CF3D-BCC9-D18C-F8A52DDC4470}"/>
                </a:ext>
              </a:extLst>
            </p:cNvPr>
            <p:cNvSpPr/>
            <p:nvPr/>
          </p:nvSpPr>
          <p:spPr>
            <a:xfrm>
              <a:off x="4748825" y="2849875"/>
              <a:ext cx="1576800" cy="746225"/>
            </a:xfrm>
            <a:custGeom>
              <a:avLst/>
              <a:gdLst/>
              <a:ahLst/>
              <a:cxnLst/>
              <a:rect l="l" t="t" r="r" b="b"/>
              <a:pathLst>
                <a:path w="63072" h="29849" extrusionOk="0">
                  <a:moveTo>
                    <a:pt x="2281" y="1"/>
                  </a:moveTo>
                  <a:cubicBezTo>
                    <a:pt x="1034" y="1"/>
                    <a:pt x="1" y="1004"/>
                    <a:pt x="1" y="2280"/>
                  </a:cubicBezTo>
                  <a:lnTo>
                    <a:pt x="1" y="20822"/>
                  </a:lnTo>
                  <a:cubicBezTo>
                    <a:pt x="1" y="22068"/>
                    <a:pt x="1034" y="23101"/>
                    <a:pt x="2281" y="23101"/>
                  </a:cubicBezTo>
                  <a:lnTo>
                    <a:pt x="3618" y="23101"/>
                  </a:lnTo>
                  <a:lnTo>
                    <a:pt x="3618" y="29849"/>
                  </a:lnTo>
                  <a:lnTo>
                    <a:pt x="10244" y="23101"/>
                  </a:lnTo>
                  <a:lnTo>
                    <a:pt x="60792" y="23101"/>
                  </a:lnTo>
                  <a:cubicBezTo>
                    <a:pt x="62039" y="23101"/>
                    <a:pt x="63072" y="22068"/>
                    <a:pt x="63072" y="20822"/>
                  </a:cubicBezTo>
                  <a:lnTo>
                    <a:pt x="63072" y="2280"/>
                  </a:lnTo>
                  <a:cubicBezTo>
                    <a:pt x="63072" y="1004"/>
                    <a:pt x="62039" y="1"/>
                    <a:pt x="6076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84;p43">
              <a:extLst>
                <a:ext uri="{FF2B5EF4-FFF2-40B4-BE49-F238E27FC236}">
                  <a16:creationId xmlns:a16="http://schemas.microsoft.com/office/drawing/2014/main" id="{EA342C3A-C456-5A93-F29C-2E8D7685E0EE}"/>
                </a:ext>
              </a:extLst>
            </p:cNvPr>
            <p:cNvSpPr/>
            <p:nvPr/>
          </p:nvSpPr>
          <p:spPr>
            <a:xfrm>
              <a:off x="5713150" y="2897025"/>
              <a:ext cx="595550" cy="449075"/>
            </a:xfrm>
            <a:custGeom>
              <a:avLst/>
              <a:gdLst/>
              <a:ahLst/>
              <a:cxnLst/>
              <a:rect l="l" t="t" r="r" b="b"/>
              <a:pathLst>
                <a:path w="23822" h="17963" extrusionOk="0">
                  <a:moveTo>
                    <a:pt x="12148" y="0"/>
                  </a:moveTo>
                  <a:cubicBezTo>
                    <a:pt x="11165" y="0"/>
                    <a:pt x="10148" y="154"/>
                    <a:pt x="9119" y="485"/>
                  </a:cubicBezTo>
                  <a:cubicBezTo>
                    <a:pt x="1185" y="3008"/>
                    <a:pt x="0" y="13738"/>
                    <a:pt x="7143" y="17963"/>
                  </a:cubicBezTo>
                  <a:cubicBezTo>
                    <a:pt x="6687" y="16322"/>
                    <a:pt x="6566" y="14589"/>
                    <a:pt x="6748" y="12887"/>
                  </a:cubicBezTo>
                  <a:cubicBezTo>
                    <a:pt x="6717" y="11823"/>
                    <a:pt x="6748" y="10273"/>
                    <a:pt x="6778" y="8875"/>
                  </a:cubicBezTo>
                  <a:cubicBezTo>
                    <a:pt x="6140" y="7233"/>
                    <a:pt x="6566" y="5379"/>
                    <a:pt x="7842" y="4133"/>
                  </a:cubicBezTo>
                  <a:cubicBezTo>
                    <a:pt x="9342" y="2592"/>
                    <a:pt x="10499" y="2349"/>
                    <a:pt x="11352" y="2349"/>
                  </a:cubicBezTo>
                  <a:cubicBezTo>
                    <a:pt x="11745" y="2349"/>
                    <a:pt x="12073" y="2400"/>
                    <a:pt x="12341" y="2400"/>
                  </a:cubicBezTo>
                  <a:cubicBezTo>
                    <a:pt x="13161" y="2431"/>
                    <a:pt x="17082" y="3343"/>
                    <a:pt x="18177" y="8024"/>
                  </a:cubicBezTo>
                  <a:cubicBezTo>
                    <a:pt x="18237" y="8297"/>
                    <a:pt x="18268" y="8601"/>
                    <a:pt x="18298" y="8905"/>
                  </a:cubicBezTo>
                  <a:cubicBezTo>
                    <a:pt x="18298" y="9148"/>
                    <a:pt x="18329" y="9361"/>
                    <a:pt x="18359" y="9513"/>
                  </a:cubicBezTo>
                  <a:cubicBezTo>
                    <a:pt x="18450" y="11215"/>
                    <a:pt x="19393" y="12735"/>
                    <a:pt x="20912" y="13556"/>
                  </a:cubicBezTo>
                  <a:cubicBezTo>
                    <a:pt x="23822" y="6916"/>
                    <a:pt x="18744" y="0"/>
                    <a:pt x="121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85;p43">
              <a:extLst>
                <a:ext uri="{FF2B5EF4-FFF2-40B4-BE49-F238E27FC236}">
                  <a16:creationId xmlns:a16="http://schemas.microsoft.com/office/drawing/2014/main" id="{A4E428DD-F971-D78F-F45D-D83054B992F7}"/>
                </a:ext>
              </a:extLst>
            </p:cNvPr>
            <p:cNvSpPr/>
            <p:nvPr/>
          </p:nvSpPr>
          <p:spPr>
            <a:xfrm>
              <a:off x="5877275" y="3219175"/>
              <a:ext cx="65375" cy="149725"/>
            </a:xfrm>
            <a:custGeom>
              <a:avLst/>
              <a:gdLst/>
              <a:ahLst/>
              <a:cxnLst/>
              <a:rect l="l" t="t" r="r" b="b"/>
              <a:pathLst>
                <a:path w="2615" h="5989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" y="1703"/>
                    <a:pt x="122" y="3436"/>
                    <a:pt x="578" y="5107"/>
                  </a:cubicBezTo>
                  <a:cubicBezTo>
                    <a:pt x="1216" y="5472"/>
                    <a:pt x="1885" y="5776"/>
                    <a:pt x="2615" y="5989"/>
                  </a:cubicBezTo>
                  <a:cubicBezTo>
                    <a:pt x="2584" y="4651"/>
                    <a:pt x="2463" y="2736"/>
                    <a:pt x="2463" y="2736"/>
                  </a:cubicBezTo>
                  <a:cubicBezTo>
                    <a:pt x="2463" y="2736"/>
                    <a:pt x="274" y="2463"/>
                    <a:pt x="183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86;p43">
              <a:extLst>
                <a:ext uri="{FF2B5EF4-FFF2-40B4-BE49-F238E27FC236}">
                  <a16:creationId xmlns:a16="http://schemas.microsoft.com/office/drawing/2014/main" id="{8839BFA2-9C83-C952-0ABB-7AD0A707F1EA}"/>
                </a:ext>
              </a:extLst>
            </p:cNvPr>
            <p:cNvSpPr/>
            <p:nvPr/>
          </p:nvSpPr>
          <p:spPr>
            <a:xfrm>
              <a:off x="5881075" y="3029200"/>
              <a:ext cx="202925" cy="351100"/>
            </a:xfrm>
            <a:custGeom>
              <a:avLst/>
              <a:gdLst/>
              <a:ahLst/>
              <a:cxnLst/>
              <a:rect l="l" t="t" r="r" b="b"/>
              <a:pathLst>
                <a:path w="8117" h="14044" extrusionOk="0">
                  <a:moveTo>
                    <a:pt x="871" y="3580"/>
                  </a:moveTo>
                  <a:cubicBezTo>
                    <a:pt x="996" y="3580"/>
                    <a:pt x="1116" y="3634"/>
                    <a:pt x="1216" y="3709"/>
                  </a:cubicBezTo>
                  <a:cubicBezTo>
                    <a:pt x="1308" y="3770"/>
                    <a:pt x="1368" y="3831"/>
                    <a:pt x="1338" y="3861"/>
                  </a:cubicBezTo>
                  <a:cubicBezTo>
                    <a:pt x="1338" y="3861"/>
                    <a:pt x="1146" y="3765"/>
                    <a:pt x="890" y="3765"/>
                  </a:cubicBezTo>
                  <a:cubicBezTo>
                    <a:pt x="858" y="3765"/>
                    <a:pt x="825" y="3767"/>
                    <a:pt x="791" y="3770"/>
                  </a:cubicBezTo>
                  <a:cubicBezTo>
                    <a:pt x="510" y="3770"/>
                    <a:pt x="307" y="3925"/>
                    <a:pt x="254" y="3925"/>
                  </a:cubicBezTo>
                  <a:cubicBezTo>
                    <a:pt x="249" y="3925"/>
                    <a:pt x="246" y="3924"/>
                    <a:pt x="244" y="3922"/>
                  </a:cubicBezTo>
                  <a:cubicBezTo>
                    <a:pt x="213" y="3861"/>
                    <a:pt x="274" y="3831"/>
                    <a:pt x="365" y="3740"/>
                  </a:cubicBezTo>
                  <a:cubicBezTo>
                    <a:pt x="487" y="3648"/>
                    <a:pt x="639" y="3588"/>
                    <a:pt x="791" y="3588"/>
                  </a:cubicBezTo>
                  <a:cubicBezTo>
                    <a:pt x="818" y="3582"/>
                    <a:pt x="845" y="3580"/>
                    <a:pt x="871" y="3580"/>
                  </a:cubicBezTo>
                  <a:close/>
                  <a:moveTo>
                    <a:pt x="4104" y="3618"/>
                  </a:moveTo>
                  <a:cubicBezTo>
                    <a:pt x="4256" y="3618"/>
                    <a:pt x="4408" y="3679"/>
                    <a:pt x="4560" y="3770"/>
                  </a:cubicBezTo>
                  <a:cubicBezTo>
                    <a:pt x="4651" y="3831"/>
                    <a:pt x="4681" y="3892"/>
                    <a:pt x="4681" y="3922"/>
                  </a:cubicBezTo>
                  <a:cubicBezTo>
                    <a:pt x="4654" y="3922"/>
                    <a:pt x="4459" y="3826"/>
                    <a:pt x="4203" y="3826"/>
                  </a:cubicBezTo>
                  <a:cubicBezTo>
                    <a:pt x="4171" y="3826"/>
                    <a:pt x="4138" y="3827"/>
                    <a:pt x="4104" y="3831"/>
                  </a:cubicBezTo>
                  <a:cubicBezTo>
                    <a:pt x="3851" y="3831"/>
                    <a:pt x="3651" y="3986"/>
                    <a:pt x="3597" y="3986"/>
                  </a:cubicBezTo>
                  <a:cubicBezTo>
                    <a:pt x="3593" y="3986"/>
                    <a:pt x="3590" y="3985"/>
                    <a:pt x="3587" y="3983"/>
                  </a:cubicBezTo>
                  <a:cubicBezTo>
                    <a:pt x="3526" y="3922"/>
                    <a:pt x="3587" y="3892"/>
                    <a:pt x="3678" y="3800"/>
                  </a:cubicBezTo>
                  <a:cubicBezTo>
                    <a:pt x="3800" y="3709"/>
                    <a:pt x="3952" y="3648"/>
                    <a:pt x="4104" y="3618"/>
                  </a:cubicBezTo>
                  <a:close/>
                  <a:moveTo>
                    <a:pt x="791" y="3952"/>
                  </a:moveTo>
                  <a:cubicBezTo>
                    <a:pt x="943" y="3952"/>
                    <a:pt x="1064" y="4074"/>
                    <a:pt x="1064" y="4226"/>
                  </a:cubicBezTo>
                  <a:cubicBezTo>
                    <a:pt x="1064" y="4408"/>
                    <a:pt x="928" y="4499"/>
                    <a:pt x="791" y="4499"/>
                  </a:cubicBezTo>
                  <a:cubicBezTo>
                    <a:pt x="654" y="4499"/>
                    <a:pt x="517" y="4408"/>
                    <a:pt x="517" y="4226"/>
                  </a:cubicBezTo>
                  <a:cubicBezTo>
                    <a:pt x="517" y="4074"/>
                    <a:pt x="639" y="3952"/>
                    <a:pt x="791" y="3952"/>
                  </a:cubicBezTo>
                  <a:close/>
                  <a:moveTo>
                    <a:pt x="4047" y="4011"/>
                  </a:moveTo>
                  <a:cubicBezTo>
                    <a:pt x="4296" y="4011"/>
                    <a:pt x="4400" y="4325"/>
                    <a:pt x="4225" y="4499"/>
                  </a:cubicBezTo>
                  <a:cubicBezTo>
                    <a:pt x="4170" y="4546"/>
                    <a:pt x="4104" y="4566"/>
                    <a:pt x="4038" y="4566"/>
                  </a:cubicBezTo>
                  <a:cubicBezTo>
                    <a:pt x="3887" y="4566"/>
                    <a:pt x="3739" y="4456"/>
                    <a:pt x="3739" y="4287"/>
                  </a:cubicBezTo>
                  <a:cubicBezTo>
                    <a:pt x="3739" y="4135"/>
                    <a:pt x="3861" y="4013"/>
                    <a:pt x="4013" y="4013"/>
                  </a:cubicBezTo>
                  <a:cubicBezTo>
                    <a:pt x="4024" y="4012"/>
                    <a:pt x="4036" y="4011"/>
                    <a:pt x="4047" y="4011"/>
                  </a:cubicBezTo>
                  <a:close/>
                  <a:moveTo>
                    <a:pt x="2523" y="3861"/>
                  </a:moveTo>
                  <a:lnTo>
                    <a:pt x="2523" y="3861"/>
                  </a:lnTo>
                  <a:cubicBezTo>
                    <a:pt x="2402" y="4439"/>
                    <a:pt x="2250" y="4986"/>
                    <a:pt x="2037" y="5503"/>
                  </a:cubicBezTo>
                  <a:lnTo>
                    <a:pt x="1824" y="6141"/>
                  </a:lnTo>
                  <a:cubicBezTo>
                    <a:pt x="1794" y="6232"/>
                    <a:pt x="1763" y="6293"/>
                    <a:pt x="1794" y="6384"/>
                  </a:cubicBezTo>
                  <a:cubicBezTo>
                    <a:pt x="1794" y="6445"/>
                    <a:pt x="1855" y="6445"/>
                    <a:pt x="1946" y="6445"/>
                  </a:cubicBezTo>
                  <a:cubicBezTo>
                    <a:pt x="2128" y="6475"/>
                    <a:pt x="2280" y="6475"/>
                    <a:pt x="2432" y="6536"/>
                  </a:cubicBezTo>
                  <a:cubicBezTo>
                    <a:pt x="2280" y="6566"/>
                    <a:pt x="2098" y="6566"/>
                    <a:pt x="1946" y="6566"/>
                  </a:cubicBezTo>
                  <a:cubicBezTo>
                    <a:pt x="1915" y="6566"/>
                    <a:pt x="1855" y="6536"/>
                    <a:pt x="1824" y="6536"/>
                  </a:cubicBezTo>
                  <a:cubicBezTo>
                    <a:pt x="1763" y="6536"/>
                    <a:pt x="1703" y="6475"/>
                    <a:pt x="1672" y="6414"/>
                  </a:cubicBezTo>
                  <a:cubicBezTo>
                    <a:pt x="1672" y="6323"/>
                    <a:pt x="1672" y="6202"/>
                    <a:pt x="1733" y="6110"/>
                  </a:cubicBezTo>
                  <a:lnTo>
                    <a:pt x="1915" y="5472"/>
                  </a:lnTo>
                  <a:cubicBezTo>
                    <a:pt x="2098" y="4925"/>
                    <a:pt x="2280" y="4378"/>
                    <a:pt x="2523" y="3861"/>
                  </a:cubicBezTo>
                  <a:close/>
                  <a:moveTo>
                    <a:pt x="3464" y="6800"/>
                  </a:moveTo>
                  <a:cubicBezTo>
                    <a:pt x="3467" y="6800"/>
                    <a:pt x="3449" y="6812"/>
                    <a:pt x="3405" y="6840"/>
                  </a:cubicBezTo>
                  <a:cubicBezTo>
                    <a:pt x="3526" y="7174"/>
                    <a:pt x="3314" y="7539"/>
                    <a:pt x="2979" y="7630"/>
                  </a:cubicBezTo>
                  <a:lnTo>
                    <a:pt x="2949" y="7630"/>
                  </a:lnTo>
                  <a:cubicBezTo>
                    <a:pt x="2844" y="7674"/>
                    <a:pt x="2737" y="7695"/>
                    <a:pt x="2632" y="7695"/>
                  </a:cubicBezTo>
                  <a:cubicBezTo>
                    <a:pt x="2372" y="7695"/>
                    <a:pt x="2128" y="7565"/>
                    <a:pt x="1976" y="7326"/>
                  </a:cubicBezTo>
                  <a:cubicBezTo>
                    <a:pt x="2504" y="7326"/>
                    <a:pt x="3444" y="6800"/>
                    <a:pt x="3464" y="6800"/>
                  </a:cubicBezTo>
                  <a:close/>
                  <a:moveTo>
                    <a:pt x="3952" y="1"/>
                  </a:moveTo>
                  <a:cubicBezTo>
                    <a:pt x="3739" y="518"/>
                    <a:pt x="3374" y="1612"/>
                    <a:pt x="3587" y="2493"/>
                  </a:cubicBezTo>
                  <a:lnTo>
                    <a:pt x="396" y="3284"/>
                  </a:lnTo>
                  <a:lnTo>
                    <a:pt x="61" y="3618"/>
                  </a:lnTo>
                  <a:cubicBezTo>
                    <a:pt x="0" y="5016"/>
                    <a:pt x="0" y="6566"/>
                    <a:pt x="31" y="7630"/>
                  </a:cubicBezTo>
                  <a:lnTo>
                    <a:pt x="31" y="7843"/>
                  </a:lnTo>
                  <a:cubicBezTo>
                    <a:pt x="122" y="10092"/>
                    <a:pt x="2311" y="10366"/>
                    <a:pt x="2311" y="10366"/>
                  </a:cubicBezTo>
                  <a:cubicBezTo>
                    <a:pt x="3344" y="10335"/>
                    <a:pt x="4347" y="10001"/>
                    <a:pt x="5198" y="9393"/>
                  </a:cubicBezTo>
                  <a:lnTo>
                    <a:pt x="5198" y="9393"/>
                  </a:lnTo>
                  <a:cubicBezTo>
                    <a:pt x="5198" y="9393"/>
                    <a:pt x="4548" y="10919"/>
                    <a:pt x="2567" y="10919"/>
                  </a:cubicBezTo>
                  <a:cubicBezTo>
                    <a:pt x="2493" y="10919"/>
                    <a:pt x="2418" y="10917"/>
                    <a:pt x="2341" y="10913"/>
                  </a:cubicBezTo>
                  <a:lnTo>
                    <a:pt x="2311" y="10366"/>
                  </a:lnTo>
                  <a:lnTo>
                    <a:pt x="2311" y="10366"/>
                  </a:lnTo>
                  <a:cubicBezTo>
                    <a:pt x="2311" y="10369"/>
                    <a:pt x="2402" y="12251"/>
                    <a:pt x="2432" y="13618"/>
                  </a:cubicBezTo>
                  <a:cubicBezTo>
                    <a:pt x="3374" y="13892"/>
                    <a:pt x="4347" y="14044"/>
                    <a:pt x="5320" y="14044"/>
                  </a:cubicBezTo>
                  <a:cubicBezTo>
                    <a:pt x="6171" y="14044"/>
                    <a:pt x="6992" y="13952"/>
                    <a:pt x="7782" y="13740"/>
                  </a:cubicBezTo>
                  <a:lnTo>
                    <a:pt x="8116" y="3740"/>
                  </a:lnTo>
                  <a:cubicBezTo>
                    <a:pt x="8116" y="3740"/>
                    <a:pt x="4560" y="3344"/>
                    <a:pt x="3982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87;p43">
              <a:extLst>
                <a:ext uri="{FF2B5EF4-FFF2-40B4-BE49-F238E27FC236}">
                  <a16:creationId xmlns:a16="http://schemas.microsoft.com/office/drawing/2014/main" id="{E500F2FF-4F24-03E4-E5E1-7925C5623453}"/>
                </a:ext>
              </a:extLst>
            </p:cNvPr>
            <p:cNvSpPr/>
            <p:nvPr/>
          </p:nvSpPr>
          <p:spPr>
            <a:xfrm>
              <a:off x="5891900" y="3127950"/>
              <a:ext cx="16550" cy="14400"/>
            </a:xfrm>
            <a:custGeom>
              <a:avLst/>
              <a:gdLst/>
              <a:ahLst/>
              <a:cxnLst/>
              <a:rect l="l" t="t" r="r" b="b"/>
              <a:pathLst>
                <a:path w="662" h="576" extrusionOk="0">
                  <a:moveTo>
                    <a:pt x="351" y="0"/>
                  </a:moveTo>
                  <a:cubicBezTo>
                    <a:pt x="104" y="0"/>
                    <a:pt x="0" y="286"/>
                    <a:pt x="145" y="489"/>
                  </a:cubicBezTo>
                  <a:cubicBezTo>
                    <a:pt x="205" y="548"/>
                    <a:pt x="277" y="575"/>
                    <a:pt x="348" y="575"/>
                  </a:cubicBezTo>
                  <a:cubicBezTo>
                    <a:pt x="494" y="575"/>
                    <a:pt x="631" y="460"/>
                    <a:pt x="631" y="276"/>
                  </a:cubicBezTo>
                  <a:cubicBezTo>
                    <a:pt x="662" y="124"/>
                    <a:pt x="540" y="2"/>
                    <a:pt x="388" y="2"/>
                  </a:cubicBezTo>
                  <a:cubicBezTo>
                    <a:pt x="375" y="1"/>
                    <a:pt x="363" y="0"/>
                    <a:pt x="3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88;p43">
              <a:extLst>
                <a:ext uri="{FF2B5EF4-FFF2-40B4-BE49-F238E27FC236}">
                  <a16:creationId xmlns:a16="http://schemas.microsoft.com/office/drawing/2014/main" id="{81FA3A86-DF5A-9B56-0AC3-8B569EA7413E}"/>
                </a:ext>
              </a:extLst>
            </p:cNvPr>
            <p:cNvSpPr/>
            <p:nvPr/>
          </p:nvSpPr>
          <p:spPr>
            <a:xfrm>
              <a:off x="5887150" y="3118675"/>
              <a:ext cx="28900" cy="8575"/>
            </a:xfrm>
            <a:custGeom>
              <a:avLst/>
              <a:gdLst/>
              <a:ahLst/>
              <a:cxnLst/>
              <a:rect l="l" t="t" r="r" b="b"/>
              <a:pathLst>
                <a:path w="1156" h="343" extrusionOk="0">
                  <a:moveTo>
                    <a:pt x="631" y="1"/>
                  </a:moveTo>
                  <a:cubicBezTo>
                    <a:pt x="603" y="1"/>
                    <a:pt x="575" y="3"/>
                    <a:pt x="548" y="9"/>
                  </a:cubicBezTo>
                  <a:cubicBezTo>
                    <a:pt x="396" y="9"/>
                    <a:pt x="244" y="69"/>
                    <a:pt x="122" y="161"/>
                  </a:cubicBezTo>
                  <a:cubicBezTo>
                    <a:pt x="31" y="252"/>
                    <a:pt x="1" y="313"/>
                    <a:pt x="31" y="343"/>
                  </a:cubicBezTo>
                  <a:cubicBezTo>
                    <a:pt x="31" y="343"/>
                    <a:pt x="274" y="191"/>
                    <a:pt x="578" y="191"/>
                  </a:cubicBezTo>
                  <a:cubicBezTo>
                    <a:pt x="821" y="191"/>
                    <a:pt x="1040" y="287"/>
                    <a:pt x="1108" y="287"/>
                  </a:cubicBezTo>
                  <a:cubicBezTo>
                    <a:pt x="1116" y="287"/>
                    <a:pt x="1122" y="286"/>
                    <a:pt x="1125" y="282"/>
                  </a:cubicBezTo>
                  <a:cubicBezTo>
                    <a:pt x="1156" y="221"/>
                    <a:pt x="1125" y="191"/>
                    <a:pt x="1004" y="130"/>
                  </a:cubicBezTo>
                  <a:cubicBezTo>
                    <a:pt x="904" y="55"/>
                    <a:pt x="762" y="1"/>
                    <a:pt x="6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89;p43">
              <a:extLst>
                <a:ext uri="{FF2B5EF4-FFF2-40B4-BE49-F238E27FC236}">
                  <a16:creationId xmlns:a16="http://schemas.microsoft.com/office/drawing/2014/main" id="{06799204-05F4-447A-D77C-71C846E2E3BF}"/>
                </a:ext>
              </a:extLst>
            </p:cNvPr>
            <p:cNvSpPr/>
            <p:nvPr/>
          </p:nvSpPr>
          <p:spPr>
            <a:xfrm>
              <a:off x="5972250" y="3129525"/>
              <a:ext cx="16000" cy="13700"/>
            </a:xfrm>
            <a:custGeom>
              <a:avLst/>
              <a:gdLst/>
              <a:ahLst/>
              <a:cxnLst/>
              <a:rect l="l" t="t" r="r" b="b"/>
              <a:pathLst>
                <a:path w="640" h="548" extrusionOk="0">
                  <a:moveTo>
                    <a:pt x="366" y="0"/>
                  </a:moveTo>
                  <a:cubicBezTo>
                    <a:pt x="1" y="0"/>
                    <a:pt x="1" y="547"/>
                    <a:pt x="366" y="547"/>
                  </a:cubicBezTo>
                  <a:cubicBezTo>
                    <a:pt x="518" y="547"/>
                    <a:pt x="639" y="426"/>
                    <a:pt x="639" y="274"/>
                  </a:cubicBezTo>
                  <a:cubicBezTo>
                    <a:pt x="639" y="122"/>
                    <a:pt x="518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90;p43">
              <a:extLst>
                <a:ext uri="{FF2B5EF4-FFF2-40B4-BE49-F238E27FC236}">
                  <a16:creationId xmlns:a16="http://schemas.microsoft.com/office/drawing/2014/main" id="{D0057499-C59B-6A7C-8ACA-0B73EE9CE932}"/>
                </a:ext>
              </a:extLst>
            </p:cNvPr>
            <p:cNvSpPr/>
            <p:nvPr/>
          </p:nvSpPr>
          <p:spPr>
            <a:xfrm>
              <a:off x="5969975" y="3119625"/>
              <a:ext cx="28900" cy="8500"/>
            </a:xfrm>
            <a:custGeom>
              <a:avLst/>
              <a:gdLst/>
              <a:ahLst/>
              <a:cxnLst/>
              <a:rect l="l" t="t" r="r" b="b"/>
              <a:pathLst>
                <a:path w="1156" h="340" extrusionOk="0">
                  <a:moveTo>
                    <a:pt x="548" y="1"/>
                  </a:moveTo>
                  <a:cubicBezTo>
                    <a:pt x="396" y="31"/>
                    <a:pt x="244" y="92"/>
                    <a:pt x="122" y="183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31" y="338"/>
                    <a:pt x="33" y="339"/>
                    <a:pt x="37" y="339"/>
                  </a:cubicBezTo>
                  <a:cubicBezTo>
                    <a:pt x="75" y="339"/>
                    <a:pt x="299" y="211"/>
                    <a:pt x="548" y="183"/>
                  </a:cubicBezTo>
                  <a:cubicBezTo>
                    <a:pt x="824" y="183"/>
                    <a:pt x="1050" y="309"/>
                    <a:pt x="1112" y="309"/>
                  </a:cubicBezTo>
                  <a:cubicBezTo>
                    <a:pt x="1118" y="309"/>
                    <a:pt x="1123" y="308"/>
                    <a:pt x="1125" y="305"/>
                  </a:cubicBezTo>
                  <a:cubicBezTo>
                    <a:pt x="1156" y="244"/>
                    <a:pt x="1095" y="214"/>
                    <a:pt x="1004" y="153"/>
                  </a:cubicBezTo>
                  <a:cubicBezTo>
                    <a:pt x="852" y="62"/>
                    <a:pt x="700" y="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1;p43">
              <a:extLst>
                <a:ext uri="{FF2B5EF4-FFF2-40B4-BE49-F238E27FC236}">
                  <a16:creationId xmlns:a16="http://schemas.microsoft.com/office/drawing/2014/main" id="{83B32848-DAA3-9F02-95E6-F6AD7D6E6896}"/>
                </a:ext>
              </a:extLst>
            </p:cNvPr>
            <p:cNvSpPr/>
            <p:nvPr/>
          </p:nvSpPr>
          <p:spPr>
            <a:xfrm>
              <a:off x="5922875" y="3125725"/>
              <a:ext cx="22050" cy="67450"/>
            </a:xfrm>
            <a:custGeom>
              <a:avLst/>
              <a:gdLst/>
              <a:ahLst/>
              <a:cxnLst/>
              <a:rect l="l" t="t" r="r" b="b"/>
              <a:pathLst>
                <a:path w="882" h="2698" extrusionOk="0">
                  <a:moveTo>
                    <a:pt x="882" y="0"/>
                  </a:moveTo>
                  <a:lnTo>
                    <a:pt x="882" y="0"/>
                  </a:lnTo>
                  <a:cubicBezTo>
                    <a:pt x="639" y="517"/>
                    <a:pt x="426" y="1064"/>
                    <a:pt x="274" y="1611"/>
                  </a:cubicBezTo>
                  <a:lnTo>
                    <a:pt x="61" y="2249"/>
                  </a:lnTo>
                  <a:cubicBezTo>
                    <a:pt x="31" y="2341"/>
                    <a:pt x="0" y="2462"/>
                    <a:pt x="31" y="2553"/>
                  </a:cubicBezTo>
                  <a:cubicBezTo>
                    <a:pt x="61" y="2614"/>
                    <a:pt x="91" y="2675"/>
                    <a:pt x="152" y="2675"/>
                  </a:cubicBezTo>
                  <a:lnTo>
                    <a:pt x="274" y="2675"/>
                  </a:lnTo>
                  <a:cubicBezTo>
                    <a:pt x="365" y="2690"/>
                    <a:pt x="449" y="2698"/>
                    <a:pt x="532" y="2698"/>
                  </a:cubicBezTo>
                  <a:cubicBezTo>
                    <a:pt x="616" y="2698"/>
                    <a:pt x="699" y="2690"/>
                    <a:pt x="791" y="2675"/>
                  </a:cubicBezTo>
                  <a:cubicBezTo>
                    <a:pt x="608" y="2614"/>
                    <a:pt x="456" y="2614"/>
                    <a:pt x="304" y="2614"/>
                  </a:cubicBezTo>
                  <a:cubicBezTo>
                    <a:pt x="213" y="2614"/>
                    <a:pt x="152" y="2584"/>
                    <a:pt x="122" y="2523"/>
                  </a:cubicBezTo>
                  <a:cubicBezTo>
                    <a:pt x="122" y="2432"/>
                    <a:pt x="152" y="2371"/>
                    <a:pt x="183" y="2280"/>
                  </a:cubicBezTo>
                  <a:lnTo>
                    <a:pt x="395" y="1642"/>
                  </a:lnTo>
                  <a:cubicBezTo>
                    <a:pt x="608" y="1125"/>
                    <a:pt x="760" y="578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592;p43">
              <a:extLst>
                <a:ext uri="{FF2B5EF4-FFF2-40B4-BE49-F238E27FC236}">
                  <a16:creationId xmlns:a16="http://schemas.microsoft.com/office/drawing/2014/main" id="{7ECC9A5B-A23D-357E-DDDF-3FC6915CF747}"/>
                </a:ext>
              </a:extLst>
            </p:cNvPr>
            <p:cNvSpPr/>
            <p:nvPr/>
          </p:nvSpPr>
          <p:spPr>
            <a:xfrm>
              <a:off x="5930475" y="3199175"/>
              <a:ext cx="38775" cy="22400"/>
            </a:xfrm>
            <a:custGeom>
              <a:avLst/>
              <a:gdLst/>
              <a:ahLst/>
              <a:cxnLst/>
              <a:rect l="l" t="t" r="r" b="b"/>
              <a:pathLst>
                <a:path w="1551" h="896" extrusionOk="0">
                  <a:moveTo>
                    <a:pt x="1508" y="1"/>
                  </a:moveTo>
                  <a:cubicBezTo>
                    <a:pt x="1468" y="1"/>
                    <a:pt x="528" y="527"/>
                    <a:pt x="0" y="527"/>
                  </a:cubicBezTo>
                  <a:cubicBezTo>
                    <a:pt x="152" y="766"/>
                    <a:pt x="412" y="896"/>
                    <a:pt x="681" y="896"/>
                  </a:cubicBezTo>
                  <a:cubicBezTo>
                    <a:pt x="789" y="896"/>
                    <a:pt x="899" y="875"/>
                    <a:pt x="1003" y="831"/>
                  </a:cubicBezTo>
                  <a:cubicBezTo>
                    <a:pt x="1338" y="740"/>
                    <a:pt x="1550" y="406"/>
                    <a:pt x="1459" y="41"/>
                  </a:cubicBezTo>
                  <a:cubicBezTo>
                    <a:pt x="1499" y="13"/>
                    <a:pt x="1514" y="1"/>
                    <a:pt x="1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593;p43">
              <a:extLst>
                <a:ext uri="{FF2B5EF4-FFF2-40B4-BE49-F238E27FC236}">
                  <a16:creationId xmlns:a16="http://schemas.microsoft.com/office/drawing/2014/main" id="{0DAE3B12-D604-0824-1543-7B61FDD6935C}"/>
                </a:ext>
              </a:extLst>
            </p:cNvPr>
            <p:cNvSpPr/>
            <p:nvPr/>
          </p:nvSpPr>
          <p:spPr>
            <a:xfrm>
              <a:off x="5938825" y="3264025"/>
              <a:ext cx="72225" cy="37425"/>
            </a:xfrm>
            <a:custGeom>
              <a:avLst/>
              <a:gdLst/>
              <a:ahLst/>
              <a:cxnLst/>
              <a:rect l="l" t="t" r="r" b="b"/>
              <a:pathLst>
                <a:path w="2889" h="1497" extrusionOk="0">
                  <a:moveTo>
                    <a:pt x="2888" y="0"/>
                  </a:moveTo>
                  <a:lnTo>
                    <a:pt x="2888" y="0"/>
                  </a:lnTo>
                  <a:cubicBezTo>
                    <a:pt x="2037" y="578"/>
                    <a:pt x="1034" y="912"/>
                    <a:pt x="1" y="942"/>
                  </a:cubicBezTo>
                  <a:lnTo>
                    <a:pt x="31" y="1490"/>
                  </a:lnTo>
                  <a:cubicBezTo>
                    <a:pt x="111" y="1494"/>
                    <a:pt x="188" y="1496"/>
                    <a:pt x="264" y="1496"/>
                  </a:cubicBezTo>
                  <a:cubicBezTo>
                    <a:pt x="2267" y="1496"/>
                    <a:pt x="2888" y="0"/>
                    <a:pt x="2888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594;p43">
              <a:extLst>
                <a:ext uri="{FF2B5EF4-FFF2-40B4-BE49-F238E27FC236}">
                  <a16:creationId xmlns:a16="http://schemas.microsoft.com/office/drawing/2014/main" id="{A38FD965-6D32-E7FE-499C-67A66E3AC1B9}"/>
                </a:ext>
              </a:extLst>
            </p:cNvPr>
            <p:cNvSpPr/>
            <p:nvPr/>
          </p:nvSpPr>
          <p:spPr>
            <a:xfrm>
              <a:off x="5866625" y="2955750"/>
              <a:ext cx="368575" cy="416950"/>
            </a:xfrm>
            <a:custGeom>
              <a:avLst/>
              <a:gdLst/>
              <a:ahLst/>
              <a:cxnLst/>
              <a:rect l="l" t="t" r="r" b="b"/>
              <a:pathLst>
                <a:path w="14743" h="16678" extrusionOk="0">
                  <a:moveTo>
                    <a:pt x="5210" y="0"/>
                  </a:moveTo>
                  <a:cubicBezTo>
                    <a:pt x="4358" y="0"/>
                    <a:pt x="3172" y="243"/>
                    <a:pt x="1673" y="1784"/>
                  </a:cubicBezTo>
                  <a:cubicBezTo>
                    <a:pt x="396" y="3030"/>
                    <a:pt x="1" y="4884"/>
                    <a:pt x="609" y="6526"/>
                  </a:cubicBezTo>
                  <a:lnTo>
                    <a:pt x="974" y="6222"/>
                  </a:lnTo>
                  <a:lnTo>
                    <a:pt x="4165" y="5431"/>
                  </a:lnTo>
                  <a:cubicBezTo>
                    <a:pt x="3922" y="4550"/>
                    <a:pt x="4317" y="3456"/>
                    <a:pt x="4560" y="2969"/>
                  </a:cubicBezTo>
                  <a:lnTo>
                    <a:pt x="4560" y="2939"/>
                  </a:lnTo>
                  <a:cubicBezTo>
                    <a:pt x="5138" y="6282"/>
                    <a:pt x="8725" y="6678"/>
                    <a:pt x="8725" y="6678"/>
                  </a:cubicBezTo>
                  <a:lnTo>
                    <a:pt x="8360" y="16678"/>
                  </a:lnTo>
                  <a:cubicBezTo>
                    <a:pt x="8512" y="16617"/>
                    <a:pt x="8633" y="16587"/>
                    <a:pt x="8755" y="16556"/>
                  </a:cubicBezTo>
                  <a:cubicBezTo>
                    <a:pt x="11430" y="15735"/>
                    <a:pt x="13618" y="13790"/>
                    <a:pt x="14743" y="11237"/>
                  </a:cubicBezTo>
                  <a:cubicBezTo>
                    <a:pt x="13254" y="10416"/>
                    <a:pt x="12281" y="8866"/>
                    <a:pt x="12190" y="7194"/>
                  </a:cubicBezTo>
                  <a:cubicBezTo>
                    <a:pt x="12190" y="7012"/>
                    <a:pt x="12159" y="6799"/>
                    <a:pt x="12129" y="6556"/>
                  </a:cubicBezTo>
                  <a:cubicBezTo>
                    <a:pt x="12129" y="6282"/>
                    <a:pt x="12068" y="5978"/>
                    <a:pt x="12007" y="5675"/>
                  </a:cubicBezTo>
                  <a:cubicBezTo>
                    <a:pt x="10913" y="994"/>
                    <a:pt x="6962" y="82"/>
                    <a:pt x="6171" y="51"/>
                  </a:cubicBezTo>
                  <a:cubicBezTo>
                    <a:pt x="5923" y="51"/>
                    <a:pt x="5601" y="0"/>
                    <a:pt x="52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595;p43">
              <a:extLst>
                <a:ext uri="{FF2B5EF4-FFF2-40B4-BE49-F238E27FC236}">
                  <a16:creationId xmlns:a16="http://schemas.microsoft.com/office/drawing/2014/main" id="{A04B9249-1E3D-BCC4-48B1-E5D7AE643769}"/>
                </a:ext>
              </a:extLst>
            </p:cNvPr>
            <p:cNvSpPr/>
            <p:nvPr/>
          </p:nvSpPr>
          <p:spPr>
            <a:xfrm>
              <a:off x="4927400" y="3020100"/>
              <a:ext cx="758400" cy="41800"/>
            </a:xfrm>
            <a:custGeom>
              <a:avLst/>
              <a:gdLst/>
              <a:ahLst/>
              <a:cxnLst/>
              <a:rect l="l" t="t" r="r" b="b"/>
              <a:pathLst>
                <a:path w="30336" h="1672" extrusionOk="0">
                  <a:moveTo>
                    <a:pt x="1" y="0"/>
                  </a:moveTo>
                  <a:lnTo>
                    <a:pt x="1" y="1672"/>
                  </a:lnTo>
                  <a:lnTo>
                    <a:pt x="30336" y="1672"/>
                  </a:lnTo>
                  <a:lnTo>
                    <a:pt x="3033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96;p43">
              <a:extLst>
                <a:ext uri="{FF2B5EF4-FFF2-40B4-BE49-F238E27FC236}">
                  <a16:creationId xmlns:a16="http://schemas.microsoft.com/office/drawing/2014/main" id="{11247DE5-D9D5-2B76-AD8F-DF08AA24C1E5}"/>
                </a:ext>
              </a:extLst>
            </p:cNvPr>
            <p:cNvSpPr/>
            <p:nvPr/>
          </p:nvSpPr>
          <p:spPr>
            <a:xfrm>
              <a:off x="4927400" y="3127225"/>
              <a:ext cx="758400" cy="41825"/>
            </a:xfrm>
            <a:custGeom>
              <a:avLst/>
              <a:gdLst/>
              <a:ahLst/>
              <a:cxnLst/>
              <a:rect l="l" t="t" r="r" b="b"/>
              <a:pathLst>
                <a:path w="30336" h="1673" extrusionOk="0">
                  <a:moveTo>
                    <a:pt x="1" y="1"/>
                  </a:moveTo>
                  <a:lnTo>
                    <a:pt x="1" y="1673"/>
                  </a:lnTo>
                  <a:lnTo>
                    <a:pt x="30336" y="1673"/>
                  </a:lnTo>
                  <a:lnTo>
                    <a:pt x="303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97;p43">
              <a:extLst>
                <a:ext uri="{FF2B5EF4-FFF2-40B4-BE49-F238E27FC236}">
                  <a16:creationId xmlns:a16="http://schemas.microsoft.com/office/drawing/2014/main" id="{E29C39F1-D34D-9561-0243-F2BB18D28D04}"/>
                </a:ext>
              </a:extLst>
            </p:cNvPr>
            <p:cNvSpPr/>
            <p:nvPr/>
          </p:nvSpPr>
          <p:spPr>
            <a:xfrm>
              <a:off x="4927400" y="3232100"/>
              <a:ext cx="375425" cy="41825"/>
            </a:xfrm>
            <a:custGeom>
              <a:avLst/>
              <a:gdLst/>
              <a:ahLst/>
              <a:cxnLst/>
              <a:rect l="l" t="t" r="r" b="b"/>
              <a:pathLst>
                <a:path w="15017" h="1673" extrusionOk="0">
                  <a:moveTo>
                    <a:pt x="1" y="1"/>
                  </a:moveTo>
                  <a:lnTo>
                    <a:pt x="1" y="1672"/>
                  </a:lnTo>
                  <a:lnTo>
                    <a:pt x="15016" y="1672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98;p43">
              <a:extLst>
                <a:ext uri="{FF2B5EF4-FFF2-40B4-BE49-F238E27FC236}">
                  <a16:creationId xmlns:a16="http://schemas.microsoft.com/office/drawing/2014/main" id="{10A15F44-6B89-C83D-3D72-A40ADE6BB5C5}"/>
                </a:ext>
              </a:extLst>
            </p:cNvPr>
            <p:cNvSpPr/>
            <p:nvPr/>
          </p:nvSpPr>
          <p:spPr>
            <a:xfrm>
              <a:off x="6011025" y="4375725"/>
              <a:ext cx="335900" cy="164175"/>
            </a:xfrm>
            <a:custGeom>
              <a:avLst/>
              <a:gdLst/>
              <a:ahLst/>
              <a:cxnLst/>
              <a:rect l="l" t="t" r="r" b="b"/>
              <a:pathLst>
                <a:path w="13436" h="6567" extrusionOk="0">
                  <a:moveTo>
                    <a:pt x="6748" y="1"/>
                  </a:moveTo>
                  <a:lnTo>
                    <a:pt x="0" y="1277"/>
                  </a:lnTo>
                  <a:lnTo>
                    <a:pt x="973" y="6566"/>
                  </a:lnTo>
                  <a:lnTo>
                    <a:pt x="1398" y="6506"/>
                  </a:lnTo>
                  <a:cubicBezTo>
                    <a:pt x="3283" y="6262"/>
                    <a:pt x="10943" y="5107"/>
                    <a:pt x="12128" y="4499"/>
                  </a:cubicBezTo>
                  <a:cubicBezTo>
                    <a:pt x="13435" y="3800"/>
                    <a:pt x="7447" y="3588"/>
                    <a:pt x="7447" y="3588"/>
                  </a:cubicBezTo>
                  <a:lnTo>
                    <a:pt x="674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99;p43">
              <a:extLst>
                <a:ext uri="{FF2B5EF4-FFF2-40B4-BE49-F238E27FC236}">
                  <a16:creationId xmlns:a16="http://schemas.microsoft.com/office/drawing/2014/main" id="{04D945CD-7F6D-E1A8-EDC9-ACEB2E761137}"/>
                </a:ext>
              </a:extLst>
            </p:cNvPr>
            <p:cNvSpPr/>
            <p:nvPr/>
          </p:nvSpPr>
          <p:spPr>
            <a:xfrm>
              <a:off x="6026225" y="4487875"/>
              <a:ext cx="69925" cy="49750"/>
            </a:xfrm>
            <a:custGeom>
              <a:avLst/>
              <a:gdLst/>
              <a:ahLst/>
              <a:cxnLst/>
              <a:rect l="l" t="t" r="r" b="b"/>
              <a:pathLst>
                <a:path w="2797" h="1990" extrusionOk="0">
                  <a:moveTo>
                    <a:pt x="549" y="1"/>
                  </a:moveTo>
                  <a:cubicBezTo>
                    <a:pt x="363" y="1"/>
                    <a:pt x="178" y="25"/>
                    <a:pt x="0" y="74"/>
                  </a:cubicBezTo>
                  <a:lnTo>
                    <a:pt x="365" y="1989"/>
                  </a:lnTo>
                  <a:lnTo>
                    <a:pt x="2796" y="1564"/>
                  </a:lnTo>
                  <a:cubicBezTo>
                    <a:pt x="2584" y="986"/>
                    <a:pt x="2189" y="530"/>
                    <a:pt x="1672" y="287"/>
                  </a:cubicBezTo>
                  <a:cubicBezTo>
                    <a:pt x="1323" y="103"/>
                    <a:pt x="934" y="1"/>
                    <a:pt x="54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600;p43">
              <a:extLst>
                <a:ext uri="{FF2B5EF4-FFF2-40B4-BE49-F238E27FC236}">
                  <a16:creationId xmlns:a16="http://schemas.microsoft.com/office/drawing/2014/main" id="{1F8EB739-375C-E56B-9502-0295E5580605}"/>
                </a:ext>
              </a:extLst>
            </p:cNvPr>
            <p:cNvSpPr/>
            <p:nvPr/>
          </p:nvSpPr>
          <p:spPr>
            <a:xfrm>
              <a:off x="6035325" y="4470725"/>
              <a:ext cx="288800" cy="69175"/>
            </a:xfrm>
            <a:custGeom>
              <a:avLst/>
              <a:gdLst/>
              <a:ahLst/>
              <a:cxnLst/>
              <a:rect l="l" t="t" r="r" b="b"/>
              <a:pathLst>
                <a:path w="11552" h="2767" extrusionOk="0">
                  <a:moveTo>
                    <a:pt x="9423" y="0"/>
                  </a:moveTo>
                  <a:cubicBezTo>
                    <a:pt x="9028" y="91"/>
                    <a:pt x="8998" y="973"/>
                    <a:pt x="8998" y="973"/>
                  </a:cubicBezTo>
                  <a:lnTo>
                    <a:pt x="1" y="2614"/>
                  </a:lnTo>
                  <a:lnTo>
                    <a:pt x="1" y="2766"/>
                  </a:lnTo>
                  <a:cubicBezTo>
                    <a:pt x="3466" y="2402"/>
                    <a:pt x="11156" y="943"/>
                    <a:pt x="11369" y="578"/>
                  </a:cubicBezTo>
                  <a:cubicBezTo>
                    <a:pt x="11551" y="213"/>
                    <a:pt x="9423" y="0"/>
                    <a:pt x="9423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601;p43">
              <a:extLst>
                <a:ext uri="{FF2B5EF4-FFF2-40B4-BE49-F238E27FC236}">
                  <a16:creationId xmlns:a16="http://schemas.microsoft.com/office/drawing/2014/main" id="{67CBEB45-1FC2-BE29-3223-80EE17E77437}"/>
                </a:ext>
              </a:extLst>
            </p:cNvPr>
            <p:cNvSpPr/>
            <p:nvPr/>
          </p:nvSpPr>
          <p:spPr>
            <a:xfrm>
              <a:off x="6035325" y="4482875"/>
              <a:ext cx="280425" cy="53225"/>
            </a:xfrm>
            <a:custGeom>
              <a:avLst/>
              <a:gdLst/>
              <a:ahLst/>
              <a:cxnLst/>
              <a:rect l="l" t="t" r="r" b="b"/>
              <a:pathLst>
                <a:path w="11217" h="2129" extrusionOk="0">
                  <a:moveTo>
                    <a:pt x="11217" y="1"/>
                  </a:moveTo>
                  <a:lnTo>
                    <a:pt x="10882" y="61"/>
                  </a:lnTo>
                  <a:lnTo>
                    <a:pt x="9667" y="335"/>
                  </a:lnTo>
                  <a:cubicBezTo>
                    <a:pt x="8633" y="548"/>
                    <a:pt x="7205" y="821"/>
                    <a:pt x="5624" y="1125"/>
                  </a:cubicBezTo>
                  <a:cubicBezTo>
                    <a:pt x="4043" y="1429"/>
                    <a:pt x="2615" y="1672"/>
                    <a:pt x="1551" y="1855"/>
                  </a:cubicBezTo>
                  <a:lnTo>
                    <a:pt x="335" y="2068"/>
                  </a:lnTo>
                  <a:lnTo>
                    <a:pt x="1" y="2128"/>
                  </a:lnTo>
                  <a:lnTo>
                    <a:pt x="335" y="2098"/>
                  </a:lnTo>
                  <a:lnTo>
                    <a:pt x="1581" y="1916"/>
                  </a:lnTo>
                  <a:cubicBezTo>
                    <a:pt x="2615" y="1733"/>
                    <a:pt x="4043" y="1520"/>
                    <a:pt x="5624" y="1216"/>
                  </a:cubicBezTo>
                  <a:cubicBezTo>
                    <a:pt x="7205" y="913"/>
                    <a:pt x="8633" y="609"/>
                    <a:pt x="9667" y="396"/>
                  </a:cubicBezTo>
                  <a:lnTo>
                    <a:pt x="10882" y="92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602;p43">
              <a:extLst>
                <a:ext uri="{FF2B5EF4-FFF2-40B4-BE49-F238E27FC236}">
                  <a16:creationId xmlns:a16="http://schemas.microsoft.com/office/drawing/2014/main" id="{23A083E2-F8C7-A1ED-EBD1-D9C8CF604037}"/>
                </a:ext>
              </a:extLst>
            </p:cNvPr>
            <p:cNvSpPr/>
            <p:nvPr/>
          </p:nvSpPr>
          <p:spPr>
            <a:xfrm>
              <a:off x="6258750" y="4468450"/>
              <a:ext cx="12925" cy="29650"/>
            </a:xfrm>
            <a:custGeom>
              <a:avLst/>
              <a:gdLst/>
              <a:ahLst/>
              <a:cxnLst/>
              <a:rect l="l" t="t" r="r" b="b"/>
              <a:pathLst>
                <a:path w="517" h="1186" extrusionOk="0">
                  <a:moveTo>
                    <a:pt x="517" y="0"/>
                  </a:moveTo>
                  <a:lnTo>
                    <a:pt x="517" y="0"/>
                  </a:lnTo>
                  <a:cubicBezTo>
                    <a:pt x="304" y="122"/>
                    <a:pt x="152" y="304"/>
                    <a:pt x="91" y="517"/>
                  </a:cubicBezTo>
                  <a:cubicBezTo>
                    <a:pt x="0" y="730"/>
                    <a:pt x="0" y="973"/>
                    <a:pt x="61" y="1186"/>
                  </a:cubicBezTo>
                  <a:cubicBezTo>
                    <a:pt x="91" y="973"/>
                    <a:pt x="122" y="760"/>
                    <a:pt x="183" y="547"/>
                  </a:cubicBezTo>
                  <a:cubicBezTo>
                    <a:pt x="274" y="365"/>
                    <a:pt x="365" y="182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603;p43">
              <a:extLst>
                <a:ext uri="{FF2B5EF4-FFF2-40B4-BE49-F238E27FC236}">
                  <a16:creationId xmlns:a16="http://schemas.microsoft.com/office/drawing/2014/main" id="{264E9F72-C998-9323-99E0-047E9F3C0515}"/>
                </a:ext>
              </a:extLst>
            </p:cNvPr>
            <p:cNvSpPr/>
            <p:nvPr/>
          </p:nvSpPr>
          <p:spPr>
            <a:xfrm>
              <a:off x="6206300" y="4466150"/>
              <a:ext cx="6875" cy="16000"/>
            </a:xfrm>
            <a:custGeom>
              <a:avLst/>
              <a:gdLst/>
              <a:ahLst/>
              <a:cxnLst/>
              <a:rect l="l" t="t" r="r" b="b"/>
              <a:pathLst>
                <a:path w="275" h="640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92"/>
                    <a:pt x="92" y="183"/>
                    <a:pt x="62" y="305"/>
                  </a:cubicBezTo>
                  <a:cubicBezTo>
                    <a:pt x="31" y="396"/>
                    <a:pt x="1" y="518"/>
                    <a:pt x="1" y="639"/>
                  </a:cubicBezTo>
                  <a:cubicBezTo>
                    <a:pt x="1" y="639"/>
                    <a:pt x="92" y="518"/>
                    <a:pt x="153" y="335"/>
                  </a:cubicBezTo>
                  <a:cubicBezTo>
                    <a:pt x="214" y="153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604;p43">
              <a:extLst>
                <a:ext uri="{FF2B5EF4-FFF2-40B4-BE49-F238E27FC236}">
                  <a16:creationId xmlns:a16="http://schemas.microsoft.com/office/drawing/2014/main" id="{5CF8D05E-402F-0F34-C303-E2A2DF99BD89}"/>
                </a:ext>
              </a:extLst>
            </p:cNvPr>
            <p:cNvSpPr/>
            <p:nvPr/>
          </p:nvSpPr>
          <p:spPr>
            <a:xfrm>
              <a:off x="6190350" y="4466025"/>
              <a:ext cx="9900" cy="11550"/>
            </a:xfrm>
            <a:custGeom>
              <a:avLst/>
              <a:gdLst/>
              <a:ahLst/>
              <a:cxnLst/>
              <a:rect l="l" t="t" r="r" b="b"/>
              <a:pathLst>
                <a:path w="396" h="462" extrusionOk="0">
                  <a:moveTo>
                    <a:pt x="361" y="0"/>
                  </a:moveTo>
                  <a:cubicBezTo>
                    <a:pt x="341" y="0"/>
                    <a:pt x="258" y="83"/>
                    <a:pt x="153" y="188"/>
                  </a:cubicBezTo>
                  <a:cubicBezTo>
                    <a:pt x="61" y="340"/>
                    <a:pt x="1" y="431"/>
                    <a:pt x="31" y="462"/>
                  </a:cubicBezTo>
                  <a:cubicBezTo>
                    <a:pt x="31" y="462"/>
                    <a:pt x="153" y="371"/>
                    <a:pt x="244" y="249"/>
                  </a:cubicBezTo>
                  <a:cubicBezTo>
                    <a:pt x="335" y="128"/>
                    <a:pt x="396" y="6"/>
                    <a:pt x="365" y="6"/>
                  </a:cubicBezTo>
                  <a:cubicBezTo>
                    <a:pt x="365" y="2"/>
                    <a:pt x="364" y="0"/>
                    <a:pt x="3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605;p43">
              <a:extLst>
                <a:ext uri="{FF2B5EF4-FFF2-40B4-BE49-F238E27FC236}">
                  <a16:creationId xmlns:a16="http://schemas.microsoft.com/office/drawing/2014/main" id="{CF1E4D19-B962-9116-3148-2FF882418392}"/>
                </a:ext>
              </a:extLst>
            </p:cNvPr>
            <p:cNvSpPr/>
            <p:nvPr/>
          </p:nvSpPr>
          <p:spPr>
            <a:xfrm>
              <a:off x="6179725" y="4459575"/>
              <a:ext cx="17500" cy="3875"/>
            </a:xfrm>
            <a:custGeom>
              <a:avLst/>
              <a:gdLst/>
              <a:ahLst/>
              <a:cxnLst/>
              <a:rect l="l" t="t" r="r" b="b"/>
              <a:pathLst>
                <a:path w="700" h="155" extrusionOk="0">
                  <a:moveTo>
                    <a:pt x="537" y="1"/>
                  </a:moveTo>
                  <a:cubicBezTo>
                    <a:pt x="457" y="1"/>
                    <a:pt x="375" y="16"/>
                    <a:pt x="304" y="51"/>
                  </a:cubicBezTo>
                  <a:cubicBezTo>
                    <a:pt x="182" y="51"/>
                    <a:pt x="91" y="82"/>
                    <a:pt x="0" y="142"/>
                  </a:cubicBezTo>
                  <a:cubicBezTo>
                    <a:pt x="27" y="151"/>
                    <a:pt x="56" y="155"/>
                    <a:pt x="87" y="155"/>
                  </a:cubicBezTo>
                  <a:cubicBezTo>
                    <a:pt x="162" y="155"/>
                    <a:pt x="248" y="133"/>
                    <a:pt x="334" y="112"/>
                  </a:cubicBezTo>
                  <a:cubicBezTo>
                    <a:pt x="456" y="112"/>
                    <a:pt x="578" y="82"/>
                    <a:pt x="699" y="21"/>
                  </a:cubicBezTo>
                  <a:cubicBezTo>
                    <a:pt x="649" y="8"/>
                    <a:pt x="593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606;p43">
              <a:extLst>
                <a:ext uri="{FF2B5EF4-FFF2-40B4-BE49-F238E27FC236}">
                  <a16:creationId xmlns:a16="http://schemas.microsoft.com/office/drawing/2014/main" id="{70DF16A2-9F75-6193-8376-08ABB705D0BF}"/>
                </a:ext>
              </a:extLst>
            </p:cNvPr>
            <p:cNvSpPr/>
            <p:nvPr/>
          </p:nvSpPr>
          <p:spPr>
            <a:xfrm>
              <a:off x="6174400" y="4450200"/>
              <a:ext cx="19775" cy="3600"/>
            </a:xfrm>
            <a:custGeom>
              <a:avLst/>
              <a:gdLst/>
              <a:ahLst/>
              <a:cxnLst/>
              <a:rect l="l" t="t" r="r" b="b"/>
              <a:pathLst>
                <a:path w="791" h="144" extrusionOk="0">
                  <a:moveTo>
                    <a:pt x="791" y="1"/>
                  </a:moveTo>
                  <a:cubicBezTo>
                    <a:pt x="669" y="1"/>
                    <a:pt x="517" y="31"/>
                    <a:pt x="395" y="61"/>
                  </a:cubicBezTo>
                  <a:cubicBezTo>
                    <a:pt x="274" y="61"/>
                    <a:pt x="122" y="61"/>
                    <a:pt x="0" y="92"/>
                  </a:cubicBezTo>
                  <a:cubicBezTo>
                    <a:pt x="103" y="126"/>
                    <a:pt x="205" y="143"/>
                    <a:pt x="306" y="143"/>
                  </a:cubicBezTo>
                  <a:cubicBezTo>
                    <a:pt x="475" y="143"/>
                    <a:pt x="639" y="96"/>
                    <a:pt x="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607;p43">
              <a:extLst>
                <a:ext uri="{FF2B5EF4-FFF2-40B4-BE49-F238E27FC236}">
                  <a16:creationId xmlns:a16="http://schemas.microsoft.com/office/drawing/2014/main" id="{F3C94619-9A80-017C-B7E3-2B5C14582400}"/>
                </a:ext>
              </a:extLst>
            </p:cNvPr>
            <p:cNvSpPr/>
            <p:nvPr/>
          </p:nvSpPr>
          <p:spPr>
            <a:xfrm>
              <a:off x="6208600" y="4446575"/>
              <a:ext cx="30400" cy="21900"/>
            </a:xfrm>
            <a:custGeom>
              <a:avLst/>
              <a:gdLst/>
              <a:ahLst/>
              <a:cxnLst/>
              <a:rect l="l" t="t" r="r" b="b"/>
              <a:pathLst>
                <a:path w="1216" h="876" extrusionOk="0">
                  <a:moveTo>
                    <a:pt x="871" y="84"/>
                  </a:moveTo>
                  <a:cubicBezTo>
                    <a:pt x="935" y="84"/>
                    <a:pt x="999" y="94"/>
                    <a:pt x="1064" y="115"/>
                  </a:cubicBezTo>
                  <a:cubicBezTo>
                    <a:pt x="1155" y="146"/>
                    <a:pt x="1125" y="237"/>
                    <a:pt x="1064" y="298"/>
                  </a:cubicBezTo>
                  <a:cubicBezTo>
                    <a:pt x="1003" y="328"/>
                    <a:pt x="942" y="389"/>
                    <a:pt x="851" y="450"/>
                  </a:cubicBezTo>
                  <a:cubicBezTo>
                    <a:pt x="699" y="510"/>
                    <a:pt x="578" y="571"/>
                    <a:pt x="426" y="632"/>
                  </a:cubicBezTo>
                  <a:cubicBezTo>
                    <a:pt x="304" y="693"/>
                    <a:pt x="197" y="731"/>
                    <a:pt x="121" y="754"/>
                  </a:cubicBezTo>
                  <a:lnTo>
                    <a:pt x="121" y="754"/>
                  </a:lnTo>
                  <a:cubicBezTo>
                    <a:pt x="144" y="661"/>
                    <a:pt x="171" y="563"/>
                    <a:pt x="213" y="480"/>
                  </a:cubicBezTo>
                  <a:cubicBezTo>
                    <a:pt x="304" y="358"/>
                    <a:pt x="395" y="237"/>
                    <a:pt x="547" y="176"/>
                  </a:cubicBezTo>
                  <a:cubicBezTo>
                    <a:pt x="645" y="117"/>
                    <a:pt x="756" y="84"/>
                    <a:pt x="871" y="84"/>
                  </a:cubicBezTo>
                  <a:close/>
                  <a:moveTo>
                    <a:pt x="920" y="1"/>
                  </a:moveTo>
                  <a:cubicBezTo>
                    <a:pt x="600" y="1"/>
                    <a:pt x="308" y="173"/>
                    <a:pt x="182" y="450"/>
                  </a:cubicBezTo>
                  <a:cubicBezTo>
                    <a:pt x="125" y="535"/>
                    <a:pt x="95" y="648"/>
                    <a:pt x="92" y="762"/>
                  </a:cubicBezTo>
                  <a:lnTo>
                    <a:pt x="92" y="762"/>
                  </a:lnTo>
                  <a:cubicBezTo>
                    <a:pt x="34" y="778"/>
                    <a:pt x="0" y="784"/>
                    <a:pt x="0" y="784"/>
                  </a:cubicBezTo>
                  <a:cubicBezTo>
                    <a:pt x="30" y="784"/>
                    <a:pt x="61" y="783"/>
                    <a:pt x="91" y="780"/>
                  </a:cubicBezTo>
                  <a:lnTo>
                    <a:pt x="91" y="780"/>
                  </a:lnTo>
                  <a:cubicBezTo>
                    <a:pt x="91" y="782"/>
                    <a:pt x="91" y="783"/>
                    <a:pt x="91" y="784"/>
                  </a:cubicBezTo>
                  <a:cubicBezTo>
                    <a:pt x="91" y="814"/>
                    <a:pt x="91" y="845"/>
                    <a:pt x="91" y="875"/>
                  </a:cubicBezTo>
                  <a:cubicBezTo>
                    <a:pt x="99" y="844"/>
                    <a:pt x="107" y="812"/>
                    <a:pt x="115" y="778"/>
                  </a:cubicBezTo>
                  <a:lnTo>
                    <a:pt x="115" y="778"/>
                  </a:lnTo>
                  <a:cubicBezTo>
                    <a:pt x="228" y="767"/>
                    <a:pt x="342" y="738"/>
                    <a:pt x="456" y="693"/>
                  </a:cubicBezTo>
                  <a:cubicBezTo>
                    <a:pt x="608" y="662"/>
                    <a:pt x="760" y="602"/>
                    <a:pt x="882" y="510"/>
                  </a:cubicBezTo>
                  <a:cubicBezTo>
                    <a:pt x="973" y="480"/>
                    <a:pt x="1064" y="419"/>
                    <a:pt x="1125" y="358"/>
                  </a:cubicBezTo>
                  <a:cubicBezTo>
                    <a:pt x="1185" y="328"/>
                    <a:pt x="1216" y="267"/>
                    <a:pt x="1216" y="206"/>
                  </a:cubicBezTo>
                  <a:cubicBezTo>
                    <a:pt x="1216" y="146"/>
                    <a:pt x="1185" y="54"/>
                    <a:pt x="1125" y="24"/>
                  </a:cubicBezTo>
                  <a:cubicBezTo>
                    <a:pt x="1056" y="8"/>
                    <a:pt x="988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608;p43">
              <a:extLst>
                <a:ext uri="{FF2B5EF4-FFF2-40B4-BE49-F238E27FC236}">
                  <a16:creationId xmlns:a16="http://schemas.microsoft.com/office/drawing/2014/main" id="{8A2A1F41-1066-AD5F-8086-7576915CA02C}"/>
                </a:ext>
              </a:extLst>
            </p:cNvPr>
            <p:cNvSpPr/>
            <p:nvPr/>
          </p:nvSpPr>
          <p:spPr>
            <a:xfrm>
              <a:off x="6194150" y="4446975"/>
              <a:ext cx="18275" cy="19200"/>
            </a:xfrm>
            <a:custGeom>
              <a:avLst/>
              <a:gdLst/>
              <a:ahLst/>
              <a:cxnLst/>
              <a:rect l="l" t="t" r="r" b="b"/>
              <a:pathLst>
                <a:path w="731" h="768" extrusionOk="0">
                  <a:moveTo>
                    <a:pt x="200" y="0"/>
                  </a:moveTo>
                  <a:cubicBezTo>
                    <a:pt x="174" y="0"/>
                    <a:pt x="148" y="3"/>
                    <a:pt x="122" y="8"/>
                  </a:cubicBezTo>
                  <a:cubicBezTo>
                    <a:pt x="31" y="38"/>
                    <a:pt x="1" y="160"/>
                    <a:pt x="31" y="251"/>
                  </a:cubicBezTo>
                  <a:cubicBezTo>
                    <a:pt x="61" y="312"/>
                    <a:pt x="92" y="373"/>
                    <a:pt x="153" y="434"/>
                  </a:cubicBezTo>
                  <a:cubicBezTo>
                    <a:pt x="213" y="494"/>
                    <a:pt x="304" y="586"/>
                    <a:pt x="396" y="646"/>
                  </a:cubicBezTo>
                  <a:cubicBezTo>
                    <a:pt x="487" y="707"/>
                    <a:pt x="578" y="738"/>
                    <a:pt x="669" y="768"/>
                  </a:cubicBezTo>
                  <a:cubicBezTo>
                    <a:pt x="669" y="768"/>
                    <a:pt x="578" y="707"/>
                    <a:pt x="426" y="586"/>
                  </a:cubicBezTo>
                  <a:cubicBezTo>
                    <a:pt x="335" y="525"/>
                    <a:pt x="274" y="464"/>
                    <a:pt x="183" y="373"/>
                  </a:cubicBezTo>
                  <a:cubicBezTo>
                    <a:pt x="122" y="282"/>
                    <a:pt x="61" y="130"/>
                    <a:pt x="153" y="99"/>
                  </a:cubicBezTo>
                  <a:cubicBezTo>
                    <a:pt x="174" y="94"/>
                    <a:pt x="196" y="91"/>
                    <a:pt x="217" y="91"/>
                  </a:cubicBezTo>
                  <a:cubicBezTo>
                    <a:pt x="316" y="91"/>
                    <a:pt x="412" y="146"/>
                    <a:pt x="487" y="221"/>
                  </a:cubicBezTo>
                  <a:cubicBezTo>
                    <a:pt x="548" y="282"/>
                    <a:pt x="608" y="373"/>
                    <a:pt x="669" y="494"/>
                  </a:cubicBezTo>
                  <a:cubicBezTo>
                    <a:pt x="669" y="586"/>
                    <a:pt x="700" y="677"/>
                    <a:pt x="700" y="768"/>
                  </a:cubicBezTo>
                  <a:cubicBezTo>
                    <a:pt x="730" y="677"/>
                    <a:pt x="730" y="555"/>
                    <a:pt x="700" y="464"/>
                  </a:cubicBezTo>
                  <a:cubicBezTo>
                    <a:pt x="669" y="342"/>
                    <a:pt x="608" y="251"/>
                    <a:pt x="517" y="160"/>
                  </a:cubicBezTo>
                  <a:cubicBezTo>
                    <a:pt x="442" y="59"/>
                    <a:pt x="324" y="0"/>
                    <a:pt x="2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609;p43">
              <a:extLst>
                <a:ext uri="{FF2B5EF4-FFF2-40B4-BE49-F238E27FC236}">
                  <a16:creationId xmlns:a16="http://schemas.microsoft.com/office/drawing/2014/main" id="{058D0683-9621-EFDC-45A6-2BA45F9D97EB}"/>
                </a:ext>
              </a:extLst>
            </p:cNvPr>
            <p:cNvSpPr/>
            <p:nvPr/>
          </p:nvSpPr>
          <p:spPr>
            <a:xfrm>
              <a:off x="6026975" y="4485625"/>
              <a:ext cx="69175" cy="39900"/>
            </a:xfrm>
            <a:custGeom>
              <a:avLst/>
              <a:gdLst/>
              <a:ahLst/>
              <a:cxnLst/>
              <a:rect l="l" t="t" r="r" b="b"/>
              <a:pathLst>
                <a:path w="2767" h="1596" extrusionOk="0">
                  <a:moveTo>
                    <a:pt x="745" y="0"/>
                  </a:moveTo>
                  <a:cubicBezTo>
                    <a:pt x="670" y="0"/>
                    <a:pt x="593" y="4"/>
                    <a:pt x="517" y="12"/>
                  </a:cubicBezTo>
                  <a:cubicBezTo>
                    <a:pt x="365" y="43"/>
                    <a:pt x="244" y="43"/>
                    <a:pt x="122" y="103"/>
                  </a:cubicBezTo>
                  <a:cubicBezTo>
                    <a:pt x="92" y="103"/>
                    <a:pt x="31" y="134"/>
                    <a:pt x="0" y="164"/>
                  </a:cubicBezTo>
                  <a:cubicBezTo>
                    <a:pt x="0" y="164"/>
                    <a:pt x="183" y="103"/>
                    <a:pt x="517" y="73"/>
                  </a:cubicBezTo>
                  <a:cubicBezTo>
                    <a:pt x="567" y="69"/>
                    <a:pt x="618" y="67"/>
                    <a:pt x="668" y="67"/>
                  </a:cubicBezTo>
                  <a:cubicBezTo>
                    <a:pt x="1012" y="67"/>
                    <a:pt x="1354" y="157"/>
                    <a:pt x="1672" y="316"/>
                  </a:cubicBezTo>
                  <a:cubicBezTo>
                    <a:pt x="2037" y="499"/>
                    <a:pt x="2341" y="803"/>
                    <a:pt x="2554" y="1137"/>
                  </a:cubicBezTo>
                  <a:cubicBezTo>
                    <a:pt x="2696" y="1393"/>
                    <a:pt x="2732" y="1596"/>
                    <a:pt x="2761" y="1596"/>
                  </a:cubicBezTo>
                  <a:cubicBezTo>
                    <a:pt x="2763" y="1596"/>
                    <a:pt x="2765" y="1595"/>
                    <a:pt x="2766" y="1593"/>
                  </a:cubicBezTo>
                  <a:cubicBezTo>
                    <a:pt x="2766" y="1562"/>
                    <a:pt x="2736" y="1502"/>
                    <a:pt x="2736" y="1471"/>
                  </a:cubicBezTo>
                  <a:cubicBezTo>
                    <a:pt x="2706" y="1350"/>
                    <a:pt x="2645" y="1228"/>
                    <a:pt x="2584" y="1106"/>
                  </a:cubicBezTo>
                  <a:cubicBezTo>
                    <a:pt x="2224" y="415"/>
                    <a:pt x="1512" y="0"/>
                    <a:pt x="7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610;p43">
              <a:extLst>
                <a:ext uri="{FF2B5EF4-FFF2-40B4-BE49-F238E27FC236}">
                  <a16:creationId xmlns:a16="http://schemas.microsoft.com/office/drawing/2014/main" id="{3FF7CF9A-426F-58FE-B5BB-30B5C0F9599E}"/>
                </a:ext>
              </a:extLst>
            </p:cNvPr>
            <p:cNvSpPr/>
            <p:nvPr/>
          </p:nvSpPr>
          <p:spPr>
            <a:xfrm>
              <a:off x="6031525" y="4416000"/>
              <a:ext cx="12200" cy="69175"/>
            </a:xfrm>
            <a:custGeom>
              <a:avLst/>
              <a:gdLst/>
              <a:ahLst/>
              <a:cxnLst/>
              <a:rect l="l" t="t" r="r" b="b"/>
              <a:pathLst>
                <a:path w="488" h="2767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457"/>
                    <a:pt x="92" y="943"/>
                    <a:pt x="183" y="1399"/>
                  </a:cubicBezTo>
                  <a:cubicBezTo>
                    <a:pt x="274" y="1855"/>
                    <a:pt x="366" y="2311"/>
                    <a:pt x="487" y="2767"/>
                  </a:cubicBezTo>
                  <a:cubicBezTo>
                    <a:pt x="426" y="2311"/>
                    <a:pt x="366" y="1855"/>
                    <a:pt x="274" y="1369"/>
                  </a:cubicBezTo>
                  <a:cubicBezTo>
                    <a:pt x="214" y="913"/>
                    <a:pt x="122" y="45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611;p43">
              <a:extLst>
                <a:ext uri="{FF2B5EF4-FFF2-40B4-BE49-F238E27FC236}">
                  <a16:creationId xmlns:a16="http://schemas.microsoft.com/office/drawing/2014/main" id="{50FA0EF1-4A1A-6E0F-9987-00511B371EAF}"/>
                </a:ext>
              </a:extLst>
            </p:cNvPr>
            <p:cNvSpPr/>
            <p:nvPr/>
          </p:nvSpPr>
          <p:spPr>
            <a:xfrm>
              <a:off x="6114350" y="4497200"/>
              <a:ext cx="49425" cy="9250"/>
            </a:xfrm>
            <a:custGeom>
              <a:avLst/>
              <a:gdLst/>
              <a:ahLst/>
              <a:cxnLst/>
              <a:rect l="l" t="t" r="r" b="b"/>
              <a:pathLst>
                <a:path w="1977" h="370" extrusionOk="0">
                  <a:moveTo>
                    <a:pt x="1962" y="0"/>
                  </a:moveTo>
                  <a:cubicBezTo>
                    <a:pt x="1884" y="0"/>
                    <a:pt x="1493" y="106"/>
                    <a:pt x="1004" y="188"/>
                  </a:cubicBezTo>
                  <a:cubicBezTo>
                    <a:pt x="457" y="279"/>
                    <a:pt x="1" y="340"/>
                    <a:pt x="1" y="370"/>
                  </a:cubicBezTo>
                  <a:cubicBezTo>
                    <a:pt x="335" y="370"/>
                    <a:pt x="670" y="340"/>
                    <a:pt x="1004" y="279"/>
                  </a:cubicBezTo>
                  <a:cubicBezTo>
                    <a:pt x="1338" y="218"/>
                    <a:pt x="1673" y="127"/>
                    <a:pt x="1977" y="5"/>
                  </a:cubicBezTo>
                  <a:cubicBezTo>
                    <a:pt x="1977" y="2"/>
                    <a:pt x="1972" y="0"/>
                    <a:pt x="1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612;p43">
              <a:extLst>
                <a:ext uri="{FF2B5EF4-FFF2-40B4-BE49-F238E27FC236}">
                  <a16:creationId xmlns:a16="http://schemas.microsoft.com/office/drawing/2014/main" id="{4D98F358-6A8B-3C94-3148-3B80806D4A0C}"/>
                </a:ext>
              </a:extLst>
            </p:cNvPr>
            <p:cNvSpPr/>
            <p:nvPr/>
          </p:nvSpPr>
          <p:spPr>
            <a:xfrm>
              <a:off x="6081675" y="4512325"/>
              <a:ext cx="6875" cy="9325"/>
            </a:xfrm>
            <a:custGeom>
              <a:avLst/>
              <a:gdLst/>
              <a:ahLst/>
              <a:cxnLst/>
              <a:rect l="l" t="t" r="r" b="b"/>
              <a:pathLst>
                <a:path w="275" h="373" extrusionOk="0">
                  <a:moveTo>
                    <a:pt x="11" y="0"/>
                  </a:moveTo>
                  <a:cubicBezTo>
                    <a:pt x="5" y="0"/>
                    <a:pt x="1" y="3"/>
                    <a:pt x="1" y="8"/>
                  </a:cubicBezTo>
                  <a:cubicBezTo>
                    <a:pt x="1" y="38"/>
                    <a:pt x="31" y="99"/>
                    <a:pt x="92" y="190"/>
                  </a:cubicBezTo>
                  <a:cubicBezTo>
                    <a:pt x="183" y="282"/>
                    <a:pt x="214" y="373"/>
                    <a:pt x="244" y="373"/>
                  </a:cubicBezTo>
                  <a:cubicBezTo>
                    <a:pt x="275" y="342"/>
                    <a:pt x="244" y="251"/>
                    <a:pt x="183" y="130"/>
                  </a:cubicBezTo>
                  <a:cubicBezTo>
                    <a:pt x="133" y="55"/>
                    <a:pt x="42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613;p43">
              <a:extLst>
                <a:ext uri="{FF2B5EF4-FFF2-40B4-BE49-F238E27FC236}">
                  <a16:creationId xmlns:a16="http://schemas.microsoft.com/office/drawing/2014/main" id="{05BC6726-CBC2-71D8-66D7-ECC7E9A3D176}"/>
                </a:ext>
              </a:extLst>
            </p:cNvPr>
            <p:cNvSpPr/>
            <p:nvPr/>
          </p:nvSpPr>
          <p:spPr>
            <a:xfrm>
              <a:off x="6065725" y="4499300"/>
              <a:ext cx="8375" cy="5650"/>
            </a:xfrm>
            <a:custGeom>
              <a:avLst/>
              <a:gdLst/>
              <a:ahLst/>
              <a:cxnLst/>
              <a:rect l="l" t="t" r="r" b="b"/>
              <a:pathLst>
                <a:path w="335" h="226" extrusionOk="0">
                  <a:moveTo>
                    <a:pt x="32" y="0"/>
                  </a:moveTo>
                  <a:cubicBezTo>
                    <a:pt x="19" y="0"/>
                    <a:pt x="9" y="4"/>
                    <a:pt x="1" y="12"/>
                  </a:cubicBezTo>
                  <a:cubicBezTo>
                    <a:pt x="1" y="12"/>
                    <a:pt x="61" y="73"/>
                    <a:pt x="153" y="134"/>
                  </a:cubicBezTo>
                  <a:cubicBezTo>
                    <a:pt x="213" y="195"/>
                    <a:pt x="305" y="225"/>
                    <a:pt x="305" y="225"/>
                  </a:cubicBezTo>
                  <a:cubicBezTo>
                    <a:pt x="335" y="195"/>
                    <a:pt x="274" y="134"/>
                    <a:pt x="183" y="73"/>
                  </a:cubicBezTo>
                  <a:cubicBezTo>
                    <a:pt x="116" y="29"/>
                    <a:pt x="66" y="0"/>
                    <a:pt x="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614;p43">
              <a:extLst>
                <a:ext uri="{FF2B5EF4-FFF2-40B4-BE49-F238E27FC236}">
                  <a16:creationId xmlns:a16="http://schemas.microsoft.com/office/drawing/2014/main" id="{1804FF88-F28E-EA40-E17C-9E9BD41697C8}"/>
                </a:ext>
              </a:extLst>
            </p:cNvPr>
            <p:cNvSpPr/>
            <p:nvPr/>
          </p:nvSpPr>
          <p:spPr>
            <a:xfrm>
              <a:off x="6046725" y="4494075"/>
              <a:ext cx="10675" cy="3275"/>
            </a:xfrm>
            <a:custGeom>
              <a:avLst/>
              <a:gdLst/>
              <a:ahLst/>
              <a:cxnLst/>
              <a:rect l="l" t="t" r="r" b="b"/>
              <a:pathLst>
                <a:path w="427" h="131" extrusionOk="0">
                  <a:moveTo>
                    <a:pt x="148" y="0"/>
                  </a:moveTo>
                  <a:cubicBezTo>
                    <a:pt x="60" y="0"/>
                    <a:pt x="1" y="45"/>
                    <a:pt x="1" y="69"/>
                  </a:cubicBezTo>
                  <a:cubicBezTo>
                    <a:pt x="1" y="79"/>
                    <a:pt x="11" y="83"/>
                    <a:pt x="29" y="83"/>
                  </a:cubicBezTo>
                  <a:cubicBezTo>
                    <a:pt x="65" y="83"/>
                    <a:pt x="132" y="69"/>
                    <a:pt x="214" y="69"/>
                  </a:cubicBezTo>
                  <a:cubicBezTo>
                    <a:pt x="305" y="100"/>
                    <a:pt x="396" y="130"/>
                    <a:pt x="396" y="130"/>
                  </a:cubicBezTo>
                  <a:cubicBezTo>
                    <a:pt x="426" y="100"/>
                    <a:pt x="366" y="9"/>
                    <a:pt x="214" y="9"/>
                  </a:cubicBezTo>
                  <a:cubicBezTo>
                    <a:pt x="190" y="3"/>
                    <a:pt x="168" y="0"/>
                    <a:pt x="1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615;p43">
              <a:extLst>
                <a:ext uri="{FF2B5EF4-FFF2-40B4-BE49-F238E27FC236}">
                  <a16:creationId xmlns:a16="http://schemas.microsoft.com/office/drawing/2014/main" id="{EF819FAB-1AAC-139A-127C-667BA917C94B}"/>
                </a:ext>
              </a:extLst>
            </p:cNvPr>
            <p:cNvSpPr/>
            <p:nvPr/>
          </p:nvSpPr>
          <p:spPr>
            <a:xfrm>
              <a:off x="6033825" y="4493950"/>
              <a:ext cx="5325" cy="2625"/>
            </a:xfrm>
            <a:custGeom>
              <a:avLst/>
              <a:gdLst/>
              <a:ahLst/>
              <a:cxnLst/>
              <a:rect l="l" t="t" r="r" b="b"/>
              <a:pathLst>
                <a:path w="213" h="105" extrusionOk="0">
                  <a:moveTo>
                    <a:pt x="59" y="1"/>
                  </a:moveTo>
                  <a:cubicBezTo>
                    <a:pt x="30" y="1"/>
                    <a:pt x="0" y="22"/>
                    <a:pt x="0" y="44"/>
                  </a:cubicBezTo>
                  <a:cubicBezTo>
                    <a:pt x="0" y="44"/>
                    <a:pt x="30" y="74"/>
                    <a:pt x="91" y="105"/>
                  </a:cubicBezTo>
                  <a:cubicBezTo>
                    <a:pt x="152" y="105"/>
                    <a:pt x="213" y="105"/>
                    <a:pt x="213" y="74"/>
                  </a:cubicBezTo>
                  <a:cubicBezTo>
                    <a:pt x="213" y="44"/>
                    <a:pt x="152" y="14"/>
                    <a:pt x="91" y="14"/>
                  </a:cubicBezTo>
                  <a:cubicBezTo>
                    <a:pt x="82" y="5"/>
                    <a:pt x="71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616;p43">
              <a:extLst>
                <a:ext uri="{FF2B5EF4-FFF2-40B4-BE49-F238E27FC236}">
                  <a16:creationId xmlns:a16="http://schemas.microsoft.com/office/drawing/2014/main" id="{ED963107-E3AA-46F6-2E09-8F66FF5B86CF}"/>
                </a:ext>
              </a:extLst>
            </p:cNvPr>
            <p:cNvSpPr/>
            <p:nvPr/>
          </p:nvSpPr>
          <p:spPr>
            <a:xfrm>
              <a:off x="5467700" y="3769200"/>
              <a:ext cx="737125" cy="709150"/>
            </a:xfrm>
            <a:custGeom>
              <a:avLst/>
              <a:gdLst/>
              <a:ahLst/>
              <a:cxnLst/>
              <a:rect l="l" t="t" r="r" b="b"/>
              <a:pathLst>
                <a:path w="29485" h="28366" extrusionOk="0">
                  <a:moveTo>
                    <a:pt x="18528" y="0"/>
                  </a:moveTo>
                  <a:cubicBezTo>
                    <a:pt x="18249" y="0"/>
                    <a:pt x="18086" y="37"/>
                    <a:pt x="18086" y="37"/>
                  </a:cubicBezTo>
                  <a:cubicBezTo>
                    <a:pt x="9332" y="219"/>
                    <a:pt x="0" y="21131"/>
                    <a:pt x="0" y="21131"/>
                  </a:cubicBezTo>
                  <a:lnTo>
                    <a:pt x="13101" y="22499"/>
                  </a:lnTo>
                  <a:lnTo>
                    <a:pt x="17295" y="12924"/>
                  </a:lnTo>
                  <a:lnTo>
                    <a:pt x="20609" y="28365"/>
                  </a:lnTo>
                  <a:lnTo>
                    <a:pt x="29484" y="26845"/>
                  </a:lnTo>
                  <a:cubicBezTo>
                    <a:pt x="29484" y="26845"/>
                    <a:pt x="26141" y="14414"/>
                    <a:pt x="25137" y="9216"/>
                  </a:cubicBezTo>
                  <a:cubicBezTo>
                    <a:pt x="23516" y="758"/>
                    <a:pt x="19805" y="0"/>
                    <a:pt x="185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617;p43">
              <a:extLst>
                <a:ext uri="{FF2B5EF4-FFF2-40B4-BE49-F238E27FC236}">
                  <a16:creationId xmlns:a16="http://schemas.microsoft.com/office/drawing/2014/main" id="{7BF9FBF4-67EC-6BE2-4EEF-DEBB448B4071}"/>
                </a:ext>
              </a:extLst>
            </p:cNvPr>
            <p:cNvSpPr/>
            <p:nvPr/>
          </p:nvSpPr>
          <p:spPr>
            <a:xfrm>
              <a:off x="5967700" y="4412200"/>
              <a:ext cx="247750" cy="75250"/>
            </a:xfrm>
            <a:custGeom>
              <a:avLst/>
              <a:gdLst/>
              <a:ahLst/>
              <a:cxnLst/>
              <a:rect l="l" t="t" r="r" b="b"/>
              <a:pathLst>
                <a:path w="9910" h="3010" extrusionOk="0">
                  <a:moveTo>
                    <a:pt x="9697" y="1"/>
                  </a:moveTo>
                  <a:lnTo>
                    <a:pt x="1" y="1885"/>
                  </a:lnTo>
                  <a:lnTo>
                    <a:pt x="274" y="3010"/>
                  </a:lnTo>
                  <a:lnTo>
                    <a:pt x="9910" y="1186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618;p43">
              <a:extLst>
                <a:ext uri="{FF2B5EF4-FFF2-40B4-BE49-F238E27FC236}">
                  <a16:creationId xmlns:a16="http://schemas.microsoft.com/office/drawing/2014/main" id="{F4280B76-D142-6DC5-4A4C-3D0BE71DCEC7}"/>
                </a:ext>
              </a:extLst>
            </p:cNvPr>
            <p:cNvSpPr/>
            <p:nvPr/>
          </p:nvSpPr>
          <p:spPr>
            <a:xfrm>
              <a:off x="5802325" y="3982800"/>
              <a:ext cx="17975" cy="7000"/>
            </a:xfrm>
            <a:custGeom>
              <a:avLst/>
              <a:gdLst/>
              <a:ahLst/>
              <a:cxnLst/>
              <a:rect l="l" t="t" r="r" b="b"/>
              <a:pathLst>
                <a:path w="719" h="280" extrusionOk="0">
                  <a:moveTo>
                    <a:pt x="657" y="1"/>
                  </a:moveTo>
                  <a:cubicBezTo>
                    <a:pt x="594" y="1"/>
                    <a:pt x="486" y="27"/>
                    <a:pt x="354" y="64"/>
                  </a:cubicBezTo>
                  <a:cubicBezTo>
                    <a:pt x="141" y="125"/>
                    <a:pt x="20" y="155"/>
                    <a:pt x="20" y="216"/>
                  </a:cubicBezTo>
                  <a:cubicBezTo>
                    <a:pt x="1" y="254"/>
                    <a:pt x="63" y="280"/>
                    <a:pt x="164" y="280"/>
                  </a:cubicBezTo>
                  <a:cubicBezTo>
                    <a:pt x="226" y="280"/>
                    <a:pt x="303" y="270"/>
                    <a:pt x="384" y="247"/>
                  </a:cubicBezTo>
                  <a:cubicBezTo>
                    <a:pt x="597" y="186"/>
                    <a:pt x="719" y="95"/>
                    <a:pt x="719" y="34"/>
                  </a:cubicBezTo>
                  <a:cubicBezTo>
                    <a:pt x="719" y="11"/>
                    <a:pt x="697" y="1"/>
                    <a:pt x="6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619;p43">
              <a:extLst>
                <a:ext uri="{FF2B5EF4-FFF2-40B4-BE49-F238E27FC236}">
                  <a16:creationId xmlns:a16="http://schemas.microsoft.com/office/drawing/2014/main" id="{79417033-07D7-C4CF-3F02-A99ED0DC0655}"/>
                </a:ext>
              </a:extLst>
            </p:cNvPr>
            <p:cNvSpPr/>
            <p:nvPr/>
          </p:nvSpPr>
          <p:spPr>
            <a:xfrm>
              <a:off x="5856750" y="3967925"/>
              <a:ext cx="38025" cy="6675"/>
            </a:xfrm>
            <a:custGeom>
              <a:avLst/>
              <a:gdLst/>
              <a:ahLst/>
              <a:cxnLst/>
              <a:rect l="l" t="t" r="r" b="b"/>
              <a:pathLst>
                <a:path w="1521" h="267" extrusionOk="0">
                  <a:moveTo>
                    <a:pt x="1013" y="1"/>
                  </a:moveTo>
                  <a:cubicBezTo>
                    <a:pt x="925" y="1"/>
                    <a:pt x="829" y="7"/>
                    <a:pt x="730" y="21"/>
                  </a:cubicBezTo>
                  <a:cubicBezTo>
                    <a:pt x="305" y="51"/>
                    <a:pt x="1" y="173"/>
                    <a:pt x="1" y="234"/>
                  </a:cubicBezTo>
                  <a:cubicBezTo>
                    <a:pt x="1" y="257"/>
                    <a:pt x="50" y="267"/>
                    <a:pt x="134" y="267"/>
                  </a:cubicBezTo>
                  <a:cubicBezTo>
                    <a:pt x="270" y="267"/>
                    <a:pt x="498" y="241"/>
                    <a:pt x="761" y="203"/>
                  </a:cubicBezTo>
                  <a:cubicBezTo>
                    <a:pt x="1004" y="203"/>
                    <a:pt x="1277" y="173"/>
                    <a:pt x="1521" y="112"/>
                  </a:cubicBezTo>
                  <a:cubicBezTo>
                    <a:pt x="1521" y="65"/>
                    <a:pt x="1306" y="1"/>
                    <a:pt x="10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620;p43">
              <a:extLst>
                <a:ext uri="{FF2B5EF4-FFF2-40B4-BE49-F238E27FC236}">
                  <a16:creationId xmlns:a16="http://schemas.microsoft.com/office/drawing/2014/main" id="{22113B56-760B-6F23-79B9-6D5911C3266B}"/>
                </a:ext>
              </a:extLst>
            </p:cNvPr>
            <p:cNvSpPr/>
            <p:nvPr/>
          </p:nvSpPr>
          <p:spPr>
            <a:xfrm>
              <a:off x="5922875" y="3991175"/>
              <a:ext cx="14450" cy="35800"/>
            </a:xfrm>
            <a:custGeom>
              <a:avLst/>
              <a:gdLst/>
              <a:ahLst/>
              <a:cxnLst/>
              <a:rect l="l" t="t" r="r" b="b"/>
              <a:pathLst>
                <a:path w="578" h="1432" extrusionOk="0">
                  <a:moveTo>
                    <a:pt x="40" y="1"/>
                  </a:moveTo>
                  <a:cubicBezTo>
                    <a:pt x="36" y="1"/>
                    <a:pt x="33" y="1"/>
                    <a:pt x="31" y="3"/>
                  </a:cubicBezTo>
                  <a:cubicBezTo>
                    <a:pt x="0" y="246"/>
                    <a:pt x="61" y="519"/>
                    <a:pt x="183" y="763"/>
                  </a:cubicBezTo>
                  <a:cubicBezTo>
                    <a:pt x="304" y="1158"/>
                    <a:pt x="456" y="1431"/>
                    <a:pt x="517" y="1431"/>
                  </a:cubicBezTo>
                  <a:cubicBezTo>
                    <a:pt x="578" y="1431"/>
                    <a:pt x="517" y="1067"/>
                    <a:pt x="365" y="671"/>
                  </a:cubicBezTo>
                  <a:cubicBezTo>
                    <a:pt x="249" y="295"/>
                    <a:pt x="105" y="1"/>
                    <a:pt x="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2" name="Google Shape;621;p43">
              <a:extLst>
                <a:ext uri="{FF2B5EF4-FFF2-40B4-BE49-F238E27FC236}">
                  <a16:creationId xmlns:a16="http://schemas.microsoft.com/office/drawing/2014/main" id="{43CACF35-2873-DA61-049C-2A5BE3C55D06}"/>
                </a:ext>
              </a:extLst>
            </p:cNvPr>
            <p:cNvSpPr/>
            <p:nvPr/>
          </p:nvSpPr>
          <p:spPr>
            <a:xfrm>
              <a:off x="5944900" y="4063425"/>
              <a:ext cx="12200" cy="36500"/>
            </a:xfrm>
            <a:custGeom>
              <a:avLst/>
              <a:gdLst/>
              <a:ahLst/>
              <a:cxnLst/>
              <a:rect l="l" t="t" r="r" b="b"/>
              <a:pathLst>
                <a:path w="488" h="1460" extrusionOk="0">
                  <a:moveTo>
                    <a:pt x="62" y="0"/>
                  </a:moveTo>
                  <a:cubicBezTo>
                    <a:pt x="1" y="0"/>
                    <a:pt x="62" y="365"/>
                    <a:pt x="153" y="760"/>
                  </a:cubicBezTo>
                  <a:cubicBezTo>
                    <a:pt x="274" y="1155"/>
                    <a:pt x="396" y="1459"/>
                    <a:pt x="457" y="1459"/>
                  </a:cubicBezTo>
                  <a:cubicBezTo>
                    <a:pt x="487" y="1459"/>
                    <a:pt x="457" y="1095"/>
                    <a:pt x="365" y="699"/>
                  </a:cubicBezTo>
                  <a:cubicBezTo>
                    <a:pt x="244" y="304"/>
                    <a:pt x="122" y="0"/>
                    <a:pt x="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3" name="Google Shape;622;p43">
              <a:extLst>
                <a:ext uri="{FF2B5EF4-FFF2-40B4-BE49-F238E27FC236}">
                  <a16:creationId xmlns:a16="http://schemas.microsoft.com/office/drawing/2014/main" id="{E75B68FC-6C36-F92C-0101-61C4892FE0B1}"/>
                </a:ext>
              </a:extLst>
            </p:cNvPr>
            <p:cNvSpPr/>
            <p:nvPr/>
          </p:nvSpPr>
          <p:spPr>
            <a:xfrm>
              <a:off x="5963900" y="4137125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1" y="1"/>
                  </a:moveTo>
                  <a:cubicBezTo>
                    <a:pt x="1" y="1"/>
                    <a:pt x="31" y="335"/>
                    <a:pt x="153" y="761"/>
                  </a:cubicBezTo>
                  <a:cubicBezTo>
                    <a:pt x="244" y="1156"/>
                    <a:pt x="365" y="1460"/>
                    <a:pt x="426" y="1460"/>
                  </a:cubicBezTo>
                  <a:cubicBezTo>
                    <a:pt x="457" y="1186"/>
                    <a:pt x="426" y="943"/>
                    <a:pt x="335" y="700"/>
                  </a:cubicBezTo>
                  <a:cubicBezTo>
                    <a:pt x="244" y="305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4" name="Google Shape;623;p43">
              <a:extLst>
                <a:ext uri="{FF2B5EF4-FFF2-40B4-BE49-F238E27FC236}">
                  <a16:creationId xmlns:a16="http://schemas.microsoft.com/office/drawing/2014/main" id="{71ECA7FC-8B44-2C55-EB50-D3D44DD139E6}"/>
                </a:ext>
              </a:extLst>
            </p:cNvPr>
            <p:cNvSpPr/>
            <p:nvPr/>
          </p:nvSpPr>
          <p:spPr>
            <a:xfrm>
              <a:off x="5982150" y="4210075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1"/>
                  </a:moveTo>
                  <a:cubicBezTo>
                    <a:pt x="0" y="1"/>
                    <a:pt x="31" y="365"/>
                    <a:pt x="122" y="761"/>
                  </a:cubicBezTo>
                  <a:cubicBezTo>
                    <a:pt x="213" y="1186"/>
                    <a:pt x="334" y="1490"/>
                    <a:pt x="395" y="1490"/>
                  </a:cubicBezTo>
                  <a:cubicBezTo>
                    <a:pt x="456" y="1460"/>
                    <a:pt x="426" y="1125"/>
                    <a:pt x="304" y="730"/>
                  </a:cubicBezTo>
                  <a:cubicBezTo>
                    <a:pt x="213" y="305"/>
                    <a:pt x="9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624;p43">
              <a:extLst>
                <a:ext uri="{FF2B5EF4-FFF2-40B4-BE49-F238E27FC236}">
                  <a16:creationId xmlns:a16="http://schemas.microsoft.com/office/drawing/2014/main" id="{E5C718EE-20E6-13CB-B4F7-74A32DFC3E41}"/>
                </a:ext>
              </a:extLst>
            </p:cNvPr>
            <p:cNvSpPr/>
            <p:nvPr/>
          </p:nvSpPr>
          <p:spPr>
            <a:xfrm>
              <a:off x="5999625" y="4283800"/>
              <a:ext cx="11425" cy="37250"/>
            </a:xfrm>
            <a:custGeom>
              <a:avLst/>
              <a:gdLst/>
              <a:ahLst/>
              <a:cxnLst/>
              <a:rect l="l" t="t" r="r" b="b"/>
              <a:pathLst>
                <a:path w="457" h="1490" extrusionOk="0">
                  <a:moveTo>
                    <a:pt x="31" y="0"/>
                  </a:moveTo>
                  <a:cubicBezTo>
                    <a:pt x="0" y="0"/>
                    <a:pt x="31" y="365"/>
                    <a:pt x="122" y="760"/>
                  </a:cubicBezTo>
                  <a:cubicBezTo>
                    <a:pt x="213" y="1185"/>
                    <a:pt x="335" y="1489"/>
                    <a:pt x="395" y="1489"/>
                  </a:cubicBezTo>
                  <a:cubicBezTo>
                    <a:pt x="456" y="1489"/>
                    <a:pt x="395" y="1125"/>
                    <a:pt x="304" y="729"/>
                  </a:cubicBezTo>
                  <a:cubicBezTo>
                    <a:pt x="213" y="334"/>
                    <a:pt x="9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625;p43">
              <a:extLst>
                <a:ext uri="{FF2B5EF4-FFF2-40B4-BE49-F238E27FC236}">
                  <a16:creationId xmlns:a16="http://schemas.microsoft.com/office/drawing/2014/main" id="{E49D93FB-2A78-8044-B1BC-A9A98201205A}"/>
                </a:ext>
              </a:extLst>
            </p:cNvPr>
            <p:cNvSpPr/>
            <p:nvPr/>
          </p:nvSpPr>
          <p:spPr>
            <a:xfrm>
              <a:off x="6016325" y="4358250"/>
              <a:ext cx="11425" cy="36500"/>
            </a:xfrm>
            <a:custGeom>
              <a:avLst/>
              <a:gdLst/>
              <a:ahLst/>
              <a:cxnLst/>
              <a:rect l="l" t="t" r="r" b="b"/>
              <a:pathLst>
                <a:path w="457" h="1460" extrusionOk="0">
                  <a:moveTo>
                    <a:pt x="62" y="1"/>
                  </a:moveTo>
                  <a:cubicBezTo>
                    <a:pt x="1" y="1"/>
                    <a:pt x="31" y="335"/>
                    <a:pt x="123" y="761"/>
                  </a:cubicBezTo>
                  <a:cubicBezTo>
                    <a:pt x="214" y="1156"/>
                    <a:pt x="335" y="1460"/>
                    <a:pt x="396" y="1460"/>
                  </a:cubicBezTo>
                  <a:cubicBezTo>
                    <a:pt x="457" y="1460"/>
                    <a:pt x="426" y="1125"/>
                    <a:pt x="335" y="700"/>
                  </a:cubicBezTo>
                  <a:cubicBezTo>
                    <a:pt x="214" y="305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626;p43">
              <a:extLst>
                <a:ext uri="{FF2B5EF4-FFF2-40B4-BE49-F238E27FC236}">
                  <a16:creationId xmlns:a16="http://schemas.microsoft.com/office/drawing/2014/main" id="{DA994FE5-E116-3BEA-994B-FC54D6380DA4}"/>
                </a:ext>
              </a:extLst>
            </p:cNvPr>
            <p:cNvSpPr/>
            <p:nvPr/>
          </p:nvSpPr>
          <p:spPr>
            <a:xfrm>
              <a:off x="6033050" y="4432725"/>
              <a:ext cx="6875" cy="18275"/>
            </a:xfrm>
            <a:custGeom>
              <a:avLst/>
              <a:gdLst/>
              <a:ahLst/>
              <a:cxnLst/>
              <a:rect l="l" t="t" r="r" b="b"/>
              <a:pathLst>
                <a:path w="275" h="731" extrusionOk="0">
                  <a:moveTo>
                    <a:pt x="31" y="1"/>
                  </a:moveTo>
                  <a:cubicBezTo>
                    <a:pt x="1" y="1"/>
                    <a:pt x="1" y="153"/>
                    <a:pt x="31" y="365"/>
                  </a:cubicBezTo>
                  <a:cubicBezTo>
                    <a:pt x="92" y="578"/>
                    <a:pt x="153" y="730"/>
                    <a:pt x="213" y="730"/>
                  </a:cubicBezTo>
                  <a:cubicBezTo>
                    <a:pt x="274" y="730"/>
                    <a:pt x="274" y="548"/>
                    <a:pt x="213" y="335"/>
                  </a:cubicBezTo>
                  <a:cubicBezTo>
                    <a:pt x="183" y="12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627;p43">
              <a:extLst>
                <a:ext uri="{FF2B5EF4-FFF2-40B4-BE49-F238E27FC236}">
                  <a16:creationId xmlns:a16="http://schemas.microsoft.com/office/drawing/2014/main" id="{2698A445-26EE-7ECD-B133-DC564D576B05}"/>
                </a:ext>
              </a:extLst>
            </p:cNvPr>
            <p:cNvSpPr/>
            <p:nvPr/>
          </p:nvSpPr>
          <p:spPr>
            <a:xfrm>
              <a:off x="4980600" y="3576325"/>
              <a:ext cx="654300" cy="693800"/>
            </a:xfrm>
            <a:custGeom>
              <a:avLst/>
              <a:gdLst/>
              <a:ahLst/>
              <a:cxnLst/>
              <a:rect l="l" t="t" r="r" b="b"/>
              <a:pathLst>
                <a:path w="26172" h="27752" extrusionOk="0">
                  <a:moveTo>
                    <a:pt x="4894" y="1"/>
                  </a:moveTo>
                  <a:lnTo>
                    <a:pt x="3709" y="92"/>
                  </a:lnTo>
                  <a:lnTo>
                    <a:pt x="457" y="7448"/>
                  </a:lnTo>
                  <a:lnTo>
                    <a:pt x="2463" y="15472"/>
                  </a:lnTo>
                  <a:cubicBezTo>
                    <a:pt x="3526" y="19211"/>
                    <a:pt x="517" y="23983"/>
                    <a:pt x="1" y="27296"/>
                  </a:cubicBezTo>
                  <a:lnTo>
                    <a:pt x="17296" y="27752"/>
                  </a:lnTo>
                  <a:lnTo>
                    <a:pt x="18147" y="16384"/>
                  </a:lnTo>
                  <a:lnTo>
                    <a:pt x="18724" y="21430"/>
                  </a:lnTo>
                  <a:lnTo>
                    <a:pt x="26171" y="22372"/>
                  </a:lnTo>
                  <a:lnTo>
                    <a:pt x="22159" y="8147"/>
                  </a:lnTo>
                  <a:cubicBezTo>
                    <a:pt x="20048" y="149"/>
                    <a:pt x="13284" y="61"/>
                    <a:pt x="12989" y="61"/>
                  </a:cubicBezTo>
                  <a:cubicBezTo>
                    <a:pt x="12983" y="61"/>
                    <a:pt x="12980" y="62"/>
                    <a:pt x="12980" y="62"/>
                  </a:cubicBezTo>
                  <a:lnTo>
                    <a:pt x="489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628;p43">
              <a:extLst>
                <a:ext uri="{FF2B5EF4-FFF2-40B4-BE49-F238E27FC236}">
                  <a16:creationId xmlns:a16="http://schemas.microsoft.com/office/drawing/2014/main" id="{5347028A-14B1-E1B7-7EF9-98FC99141B87}"/>
                </a:ext>
              </a:extLst>
            </p:cNvPr>
            <p:cNvSpPr/>
            <p:nvPr/>
          </p:nvSpPr>
          <p:spPr>
            <a:xfrm>
              <a:off x="5146250" y="3179675"/>
              <a:ext cx="220400" cy="396675"/>
            </a:xfrm>
            <a:custGeom>
              <a:avLst/>
              <a:gdLst/>
              <a:ahLst/>
              <a:cxnLst/>
              <a:rect l="l" t="t" r="r" b="b"/>
              <a:pathLst>
                <a:path w="8816" h="15867" extrusionOk="0">
                  <a:moveTo>
                    <a:pt x="4195" y="0"/>
                  </a:moveTo>
                  <a:lnTo>
                    <a:pt x="1" y="3769"/>
                  </a:lnTo>
                  <a:lnTo>
                    <a:pt x="62" y="15836"/>
                  </a:lnTo>
                  <a:lnTo>
                    <a:pt x="5928" y="15867"/>
                  </a:lnTo>
                  <a:cubicBezTo>
                    <a:pt x="5806" y="15228"/>
                    <a:pt x="6050" y="12888"/>
                    <a:pt x="6050" y="12888"/>
                  </a:cubicBezTo>
                  <a:cubicBezTo>
                    <a:pt x="6050" y="12888"/>
                    <a:pt x="8512" y="12614"/>
                    <a:pt x="8664" y="10213"/>
                  </a:cubicBezTo>
                  <a:cubicBezTo>
                    <a:pt x="8816" y="7781"/>
                    <a:pt x="8664" y="2189"/>
                    <a:pt x="8664" y="2189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629;p43">
              <a:extLst>
                <a:ext uri="{FF2B5EF4-FFF2-40B4-BE49-F238E27FC236}">
                  <a16:creationId xmlns:a16="http://schemas.microsoft.com/office/drawing/2014/main" id="{91F0011D-A893-71F0-488A-07DB3DD33884}"/>
                </a:ext>
              </a:extLst>
            </p:cNvPr>
            <p:cNvSpPr/>
            <p:nvPr/>
          </p:nvSpPr>
          <p:spPr>
            <a:xfrm>
              <a:off x="5327875" y="3327850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396" y="0"/>
                  </a:moveTo>
                  <a:cubicBezTo>
                    <a:pt x="122" y="0"/>
                    <a:pt x="0" y="335"/>
                    <a:pt x="183" y="517"/>
                  </a:cubicBezTo>
                  <a:cubicBezTo>
                    <a:pt x="243" y="587"/>
                    <a:pt x="322" y="617"/>
                    <a:pt x="401" y="617"/>
                  </a:cubicBezTo>
                  <a:cubicBezTo>
                    <a:pt x="565" y="617"/>
                    <a:pt x="730" y="488"/>
                    <a:pt x="730" y="304"/>
                  </a:cubicBezTo>
                  <a:cubicBezTo>
                    <a:pt x="700" y="122"/>
                    <a:pt x="578" y="0"/>
                    <a:pt x="3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" name="Google Shape;630;p43">
              <a:extLst>
                <a:ext uri="{FF2B5EF4-FFF2-40B4-BE49-F238E27FC236}">
                  <a16:creationId xmlns:a16="http://schemas.microsoft.com/office/drawing/2014/main" id="{A957F9C5-A1EF-DE21-6A2A-66699E8AE514}"/>
                </a:ext>
              </a:extLst>
            </p:cNvPr>
            <p:cNvSpPr/>
            <p:nvPr/>
          </p:nvSpPr>
          <p:spPr>
            <a:xfrm>
              <a:off x="5325600" y="3320250"/>
              <a:ext cx="32700" cy="9975"/>
            </a:xfrm>
            <a:custGeom>
              <a:avLst/>
              <a:gdLst/>
              <a:ahLst/>
              <a:cxnLst/>
              <a:rect l="l" t="t" r="r" b="b"/>
              <a:pathLst>
                <a:path w="1308" h="399" extrusionOk="0">
                  <a:moveTo>
                    <a:pt x="669" y="0"/>
                  </a:moveTo>
                  <a:cubicBezTo>
                    <a:pt x="487" y="0"/>
                    <a:pt x="335" y="31"/>
                    <a:pt x="183" y="152"/>
                  </a:cubicBezTo>
                  <a:cubicBezTo>
                    <a:pt x="61" y="213"/>
                    <a:pt x="0" y="274"/>
                    <a:pt x="31" y="304"/>
                  </a:cubicBezTo>
                  <a:cubicBezTo>
                    <a:pt x="35" y="313"/>
                    <a:pt x="44" y="317"/>
                    <a:pt x="57" y="317"/>
                  </a:cubicBezTo>
                  <a:cubicBezTo>
                    <a:pt x="126" y="317"/>
                    <a:pt x="314" y="210"/>
                    <a:pt x="562" y="210"/>
                  </a:cubicBezTo>
                  <a:cubicBezTo>
                    <a:pt x="587" y="210"/>
                    <a:pt x="612" y="211"/>
                    <a:pt x="639" y="213"/>
                  </a:cubicBezTo>
                  <a:cubicBezTo>
                    <a:pt x="947" y="241"/>
                    <a:pt x="1178" y="399"/>
                    <a:pt x="1236" y="399"/>
                  </a:cubicBezTo>
                  <a:cubicBezTo>
                    <a:pt x="1241" y="399"/>
                    <a:pt x="1244" y="398"/>
                    <a:pt x="1246" y="396"/>
                  </a:cubicBezTo>
                  <a:cubicBezTo>
                    <a:pt x="1307" y="396"/>
                    <a:pt x="1246" y="304"/>
                    <a:pt x="1155" y="213"/>
                  </a:cubicBezTo>
                  <a:cubicBezTo>
                    <a:pt x="1003" y="92"/>
                    <a:pt x="851" y="31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" name="Google Shape;631;p43">
              <a:extLst>
                <a:ext uri="{FF2B5EF4-FFF2-40B4-BE49-F238E27FC236}">
                  <a16:creationId xmlns:a16="http://schemas.microsoft.com/office/drawing/2014/main" id="{D6568F67-DE23-0177-9877-1D5D37E1B458}"/>
                </a:ext>
              </a:extLst>
            </p:cNvPr>
            <p:cNvSpPr/>
            <p:nvPr/>
          </p:nvSpPr>
          <p:spPr>
            <a:xfrm>
              <a:off x="5237450" y="3326325"/>
              <a:ext cx="18250" cy="15450"/>
            </a:xfrm>
            <a:custGeom>
              <a:avLst/>
              <a:gdLst/>
              <a:ahLst/>
              <a:cxnLst/>
              <a:rect l="l" t="t" r="r" b="b"/>
              <a:pathLst>
                <a:path w="730" h="618" extrusionOk="0">
                  <a:moveTo>
                    <a:pt x="426" y="1"/>
                  </a:moveTo>
                  <a:cubicBezTo>
                    <a:pt x="122" y="1"/>
                    <a:pt x="0" y="335"/>
                    <a:pt x="183" y="517"/>
                  </a:cubicBezTo>
                  <a:cubicBezTo>
                    <a:pt x="252" y="587"/>
                    <a:pt x="335" y="618"/>
                    <a:pt x="415" y="618"/>
                  </a:cubicBezTo>
                  <a:cubicBezTo>
                    <a:pt x="579" y="618"/>
                    <a:pt x="730" y="489"/>
                    <a:pt x="730" y="305"/>
                  </a:cubicBezTo>
                  <a:cubicBezTo>
                    <a:pt x="730" y="153"/>
                    <a:pt x="578" y="1"/>
                    <a:pt x="4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" name="Google Shape;632;p43">
              <a:extLst>
                <a:ext uri="{FF2B5EF4-FFF2-40B4-BE49-F238E27FC236}">
                  <a16:creationId xmlns:a16="http://schemas.microsoft.com/office/drawing/2014/main" id="{A87E4350-C5E8-1CC2-9097-21C507D0EC70}"/>
                </a:ext>
              </a:extLst>
            </p:cNvPr>
            <p:cNvSpPr/>
            <p:nvPr/>
          </p:nvSpPr>
          <p:spPr>
            <a:xfrm>
              <a:off x="5235175" y="3319300"/>
              <a:ext cx="31925" cy="9425"/>
            </a:xfrm>
            <a:custGeom>
              <a:avLst/>
              <a:gdLst/>
              <a:ahLst/>
              <a:cxnLst/>
              <a:rect l="l" t="t" r="r" b="b"/>
              <a:pathLst>
                <a:path w="1277" h="377" extrusionOk="0">
                  <a:moveTo>
                    <a:pt x="575" y="0"/>
                  </a:moveTo>
                  <a:cubicBezTo>
                    <a:pt x="433" y="0"/>
                    <a:pt x="308" y="55"/>
                    <a:pt x="183" y="130"/>
                  </a:cubicBezTo>
                  <a:cubicBezTo>
                    <a:pt x="61" y="190"/>
                    <a:pt x="0" y="251"/>
                    <a:pt x="31" y="312"/>
                  </a:cubicBezTo>
                  <a:cubicBezTo>
                    <a:pt x="36" y="315"/>
                    <a:pt x="43" y="316"/>
                    <a:pt x="52" y="316"/>
                  </a:cubicBezTo>
                  <a:cubicBezTo>
                    <a:pt x="136" y="316"/>
                    <a:pt x="365" y="190"/>
                    <a:pt x="669" y="190"/>
                  </a:cubicBezTo>
                  <a:cubicBezTo>
                    <a:pt x="978" y="218"/>
                    <a:pt x="1183" y="376"/>
                    <a:pt x="1260" y="376"/>
                  </a:cubicBezTo>
                  <a:cubicBezTo>
                    <a:pt x="1267" y="376"/>
                    <a:pt x="1272" y="375"/>
                    <a:pt x="1277" y="373"/>
                  </a:cubicBezTo>
                  <a:cubicBezTo>
                    <a:pt x="1277" y="342"/>
                    <a:pt x="1246" y="282"/>
                    <a:pt x="1155" y="190"/>
                  </a:cubicBezTo>
                  <a:cubicBezTo>
                    <a:pt x="1034" y="69"/>
                    <a:pt x="851" y="8"/>
                    <a:pt x="669" y="8"/>
                  </a:cubicBezTo>
                  <a:cubicBezTo>
                    <a:pt x="637" y="3"/>
                    <a:pt x="605" y="0"/>
                    <a:pt x="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" name="Google Shape;633;p43">
              <a:extLst>
                <a:ext uri="{FF2B5EF4-FFF2-40B4-BE49-F238E27FC236}">
                  <a16:creationId xmlns:a16="http://schemas.microsoft.com/office/drawing/2014/main" id="{1E5B14D7-C524-E461-5AD4-55870AF3D357}"/>
                </a:ext>
              </a:extLst>
            </p:cNvPr>
            <p:cNvSpPr/>
            <p:nvPr/>
          </p:nvSpPr>
          <p:spPr>
            <a:xfrm>
              <a:off x="5294450" y="3325575"/>
              <a:ext cx="22800" cy="73525"/>
            </a:xfrm>
            <a:custGeom>
              <a:avLst/>
              <a:gdLst/>
              <a:ahLst/>
              <a:cxnLst/>
              <a:rect l="l" t="t" r="r" b="b"/>
              <a:pathLst>
                <a:path w="912" h="2941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608"/>
                    <a:pt x="274" y="1216"/>
                    <a:pt x="486" y="1794"/>
                  </a:cubicBezTo>
                  <a:lnTo>
                    <a:pt x="730" y="2493"/>
                  </a:lnTo>
                  <a:cubicBezTo>
                    <a:pt x="760" y="2584"/>
                    <a:pt x="790" y="2675"/>
                    <a:pt x="790" y="2766"/>
                  </a:cubicBezTo>
                  <a:cubicBezTo>
                    <a:pt x="760" y="2827"/>
                    <a:pt x="669" y="2827"/>
                    <a:pt x="578" y="2827"/>
                  </a:cubicBezTo>
                  <a:cubicBezTo>
                    <a:pt x="395" y="2827"/>
                    <a:pt x="213" y="2857"/>
                    <a:pt x="30" y="2918"/>
                  </a:cubicBezTo>
                  <a:cubicBezTo>
                    <a:pt x="122" y="2933"/>
                    <a:pt x="213" y="2941"/>
                    <a:pt x="308" y="2941"/>
                  </a:cubicBezTo>
                  <a:cubicBezTo>
                    <a:pt x="403" y="2941"/>
                    <a:pt x="502" y="2933"/>
                    <a:pt x="608" y="2918"/>
                  </a:cubicBezTo>
                  <a:lnTo>
                    <a:pt x="730" y="2918"/>
                  </a:lnTo>
                  <a:cubicBezTo>
                    <a:pt x="790" y="2918"/>
                    <a:pt x="851" y="2857"/>
                    <a:pt x="881" y="2797"/>
                  </a:cubicBezTo>
                  <a:cubicBezTo>
                    <a:pt x="912" y="2675"/>
                    <a:pt x="912" y="2553"/>
                    <a:pt x="851" y="2462"/>
                  </a:cubicBezTo>
                  <a:lnTo>
                    <a:pt x="638" y="1763"/>
                  </a:lnTo>
                  <a:cubicBezTo>
                    <a:pt x="456" y="1155"/>
                    <a:pt x="243" y="578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" name="Google Shape;634;p43">
              <a:extLst>
                <a:ext uri="{FF2B5EF4-FFF2-40B4-BE49-F238E27FC236}">
                  <a16:creationId xmlns:a16="http://schemas.microsoft.com/office/drawing/2014/main" id="{08F21DF9-2451-7231-1EDE-D7C08BBEA5FD}"/>
                </a:ext>
              </a:extLst>
            </p:cNvPr>
            <p:cNvSpPr/>
            <p:nvPr/>
          </p:nvSpPr>
          <p:spPr>
            <a:xfrm>
              <a:off x="5263275" y="3406125"/>
              <a:ext cx="44875" cy="23250"/>
            </a:xfrm>
            <a:custGeom>
              <a:avLst/>
              <a:gdLst/>
              <a:ahLst/>
              <a:cxnLst/>
              <a:rect l="l" t="t" r="r" b="b"/>
              <a:pathLst>
                <a:path w="1795" h="930" extrusionOk="0">
                  <a:moveTo>
                    <a:pt x="183" y="0"/>
                  </a:moveTo>
                  <a:cubicBezTo>
                    <a:pt x="183" y="0"/>
                    <a:pt x="1" y="578"/>
                    <a:pt x="700" y="851"/>
                  </a:cubicBezTo>
                  <a:cubicBezTo>
                    <a:pt x="815" y="904"/>
                    <a:pt x="936" y="929"/>
                    <a:pt x="1055" y="929"/>
                  </a:cubicBezTo>
                  <a:cubicBezTo>
                    <a:pt x="1343" y="929"/>
                    <a:pt x="1622" y="784"/>
                    <a:pt x="1794" y="547"/>
                  </a:cubicBezTo>
                  <a:cubicBezTo>
                    <a:pt x="1217" y="486"/>
                    <a:pt x="669" y="304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" name="Google Shape;635;p43">
              <a:extLst>
                <a:ext uri="{FF2B5EF4-FFF2-40B4-BE49-F238E27FC236}">
                  <a16:creationId xmlns:a16="http://schemas.microsoft.com/office/drawing/2014/main" id="{EDDAF95A-E5B1-0761-1F3C-05A7BEA7628E}"/>
                </a:ext>
              </a:extLst>
            </p:cNvPr>
            <p:cNvSpPr/>
            <p:nvPr/>
          </p:nvSpPr>
          <p:spPr>
            <a:xfrm>
              <a:off x="5217700" y="3474500"/>
              <a:ext cx="79800" cy="41975"/>
            </a:xfrm>
            <a:custGeom>
              <a:avLst/>
              <a:gdLst/>
              <a:ahLst/>
              <a:cxnLst/>
              <a:rect l="l" t="t" r="r" b="b"/>
              <a:pathLst>
                <a:path w="3192" h="1679" extrusionOk="0">
                  <a:moveTo>
                    <a:pt x="0" y="1"/>
                  </a:moveTo>
                  <a:cubicBezTo>
                    <a:pt x="0" y="1"/>
                    <a:pt x="683" y="1678"/>
                    <a:pt x="2927" y="1678"/>
                  </a:cubicBezTo>
                  <a:cubicBezTo>
                    <a:pt x="3004" y="1678"/>
                    <a:pt x="3081" y="1676"/>
                    <a:pt x="3161" y="1672"/>
                  </a:cubicBezTo>
                  <a:lnTo>
                    <a:pt x="3192" y="1095"/>
                  </a:lnTo>
                  <a:cubicBezTo>
                    <a:pt x="2037" y="1034"/>
                    <a:pt x="942" y="669"/>
                    <a:pt x="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" name="Google Shape;636;p43">
              <a:extLst>
                <a:ext uri="{FF2B5EF4-FFF2-40B4-BE49-F238E27FC236}">
                  <a16:creationId xmlns:a16="http://schemas.microsoft.com/office/drawing/2014/main" id="{4BBA2127-262F-156C-C6D0-979EF1BED6FD}"/>
                </a:ext>
              </a:extLst>
            </p:cNvPr>
            <p:cNvSpPr/>
            <p:nvPr/>
          </p:nvSpPr>
          <p:spPr>
            <a:xfrm>
              <a:off x="5046725" y="3136250"/>
              <a:ext cx="335875" cy="349675"/>
            </a:xfrm>
            <a:custGeom>
              <a:avLst/>
              <a:gdLst/>
              <a:ahLst/>
              <a:cxnLst/>
              <a:rect l="l" t="t" r="r" b="b"/>
              <a:pathLst>
                <a:path w="13435" h="13987" extrusionOk="0">
                  <a:moveTo>
                    <a:pt x="6866" y="0"/>
                  </a:moveTo>
                  <a:cubicBezTo>
                    <a:pt x="6739" y="0"/>
                    <a:pt x="6647" y="5"/>
                    <a:pt x="6596" y="5"/>
                  </a:cubicBezTo>
                  <a:cubicBezTo>
                    <a:pt x="6596" y="5"/>
                    <a:pt x="6539" y="1"/>
                    <a:pt x="6437" y="1"/>
                  </a:cubicBezTo>
                  <a:cubicBezTo>
                    <a:pt x="5538" y="1"/>
                    <a:pt x="1110" y="295"/>
                    <a:pt x="182" y="6023"/>
                  </a:cubicBezTo>
                  <a:cubicBezTo>
                    <a:pt x="152" y="6236"/>
                    <a:pt x="91" y="6783"/>
                    <a:pt x="61" y="7239"/>
                  </a:cubicBezTo>
                  <a:cubicBezTo>
                    <a:pt x="61" y="7239"/>
                    <a:pt x="61" y="7269"/>
                    <a:pt x="61" y="7482"/>
                  </a:cubicBezTo>
                  <a:cubicBezTo>
                    <a:pt x="30" y="7695"/>
                    <a:pt x="0" y="7847"/>
                    <a:pt x="0" y="7968"/>
                  </a:cubicBezTo>
                  <a:cubicBezTo>
                    <a:pt x="0" y="9549"/>
                    <a:pt x="456" y="13196"/>
                    <a:pt x="4134" y="13987"/>
                  </a:cubicBezTo>
                  <a:lnTo>
                    <a:pt x="4134" y="8637"/>
                  </a:lnTo>
                  <a:lnTo>
                    <a:pt x="4499" y="8667"/>
                  </a:lnTo>
                  <a:cubicBezTo>
                    <a:pt x="4499" y="8667"/>
                    <a:pt x="7538" y="6996"/>
                    <a:pt x="8298" y="3470"/>
                  </a:cubicBezTo>
                  <a:cubicBezTo>
                    <a:pt x="8420" y="4199"/>
                    <a:pt x="8602" y="5689"/>
                    <a:pt x="8328" y="6631"/>
                  </a:cubicBezTo>
                  <a:lnTo>
                    <a:pt x="12645" y="7330"/>
                  </a:lnTo>
                  <a:cubicBezTo>
                    <a:pt x="13070" y="6357"/>
                    <a:pt x="13131" y="5294"/>
                    <a:pt x="12857" y="4290"/>
                  </a:cubicBezTo>
                  <a:lnTo>
                    <a:pt x="12857" y="4290"/>
                  </a:lnTo>
                  <a:cubicBezTo>
                    <a:pt x="13070" y="4868"/>
                    <a:pt x="13222" y="5476"/>
                    <a:pt x="13253" y="6084"/>
                  </a:cubicBezTo>
                  <a:cubicBezTo>
                    <a:pt x="13344" y="6935"/>
                    <a:pt x="13222" y="7452"/>
                    <a:pt x="13253" y="7452"/>
                  </a:cubicBezTo>
                  <a:cubicBezTo>
                    <a:pt x="13313" y="7360"/>
                    <a:pt x="13344" y="7239"/>
                    <a:pt x="13344" y="7117"/>
                  </a:cubicBezTo>
                  <a:cubicBezTo>
                    <a:pt x="13405" y="6783"/>
                    <a:pt x="13435" y="6418"/>
                    <a:pt x="13405" y="6084"/>
                  </a:cubicBezTo>
                  <a:cubicBezTo>
                    <a:pt x="13374" y="4169"/>
                    <a:pt x="12341" y="2376"/>
                    <a:pt x="10699" y="1342"/>
                  </a:cubicBezTo>
                  <a:cubicBezTo>
                    <a:pt x="8957" y="105"/>
                    <a:pt x="7488" y="0"/>
                    <a:pt x="68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" name="Google Shape;637;p43">
              <a:extLst>
                <a:ext uri="{FF2B5EF4-FFF2-40B4-BE49-F238E27FC236}">
                  <a16:creationId xmlns:a16="http://schemas.microsoft.com/office/drawing/2014/main" id="{A9C00D74-A69A-30E7-E737-34B9D4F7C3F6}"/>
                </a:ext>
              </a:extLst>
            </p:cNvPr>
            <p:cNvSpPr/>
            <p:nvPr/>
          </p:nvSpPr>
          <p:spPr>
            <a:xfrm>
              <a:off x="4928925" y="3266050"/>
              <a:ext cx="133775" cy="115025"/>
            </a:xfrm>
            <a:custGeom>
              <a:avLst/>
              <a:gdLst/>
              <a:ahLst/>
              <a:cxnLst/>
              <a:rect l="l" t="t" r="r" b="b"/>
              <a:pathLst>
                <a:path w="5351" h="4601" extrusionOk="0">
                  <a:moveTo>
                    <a:pt x="2610" y="1"/>
                  </a:moveTo>
                  <a:cubicBezTo>
                    <a:pt x="1928" y="1"/>
                    <a:pt x="1241" y="233"/>
                    <a:pt x="669" y="709"/>
                  </a:cubicBezTo>
                  <a:cubicBezTo>
                    <a:pt x="426" y="892"/>
                    <a:pt x="213" y="1135"/>
                    <a:pt x="122" y="1439"/>
                  </a:cubicBezTo>
                  <a:cubicBezTo>
                    <a:pt x="1" y="1743"/>
                    <a:pt x="61" y="2047"/>
                    <a:pt x="274" y="2290"/>
                  </a:cubicBezTo>
                  <a:cubicBezTo>
                    <a:pt x="391" y="2424"/>
                    <a:pt x="554" y="2493"/>
                    <a:pt x="718" y="2493"/>
                  </a:cubicBezTo>
                  <a:cubicBezTo>
                    <a:pt x="774" y="2493"/>
                    <a:pt x="831" y="2485"/>
                    <a:pt x="885" y="2468"/>
                  </a:cubicBezTo>
                  <a:lnTo>
                    <a:pt x="885" y="2468"/>
                  </a:lnTo>
                  <a:cubicBezTo>
                    <a:pt x="601" y="2707"/>
                    <a:pt x="545" y="3174"/>
                    <a:pt x="821" y="3475"/>
                  </a:cubicBezTo>
                  <a:cubicBezTo>
                    <a:pt x="963" y="3630"/>
                    <a:pt x="1149" y="3703"/>
                    <a:pt x="1334" y="3703"/>
                  </a:cubicBezTo>
                  <a:cubicBezTo>
                    <a:pt x="1585" y="3703"/>
                    <a:pt x="1836" y="3569"/>
                    <a:pt x="1976" y="3323"/>
                  </a:cubicBezTo>
                  <a:lnTo>
                    <a:pt x="1976" y="3323"/>
                  </a:lnTo>
                  <a:cubicBezTo>
                    <a:pt x="1885" y="3536"/>
                    <a:pt x="1824" y="3779"/>
                    <a:pt x="1855" y="3992"/>
                  </a:cubicBezTo>
                  <a:cubicBezTo>
                    <a:pt x="1855" y="4266"/>
                    <a:pt x="2007" y="4478"/>
                    <a:pt x="2220" y="4570"/>
                  </a:cubicBezTo>
                  <a:cubicBezTo>
                    <a:pt x="2282" y="4591"/>
                    <a:pt x="2347" y="4600"/>
                    <a:pt x="2411" y="4600"/>
                  </a:cubicBezTo>
                  <a:cubicBezTo>
                    <a:pt x="2626" y="4600"/>
                    <a:pt x="2839" y="4490"/>
                    <a:pt x="2979" y="4326"/>
                  </a:cubicBezTo>
                  <a:cubicBezTo>
                    <a:pt x="3162" y="4083"/>
                    <a:pt x="3314" y="3871"/>
                    <a:pt x="3466" y="3597"/>
                  </a:cubicBezTo>
                  <a:cubicBezTo>
                    <a:pt x="3891" y="2989"/>
                    <a:pt x="4590" y="2624"/>
                    <a:pt x="5350" y="2624"/>
                  </a:cubicBezTo>
                  <a:lnTo>
                    <a:pt x="4894" y="1044"/>
                  </a:lnTo>
                  <a:cubicBezTo>
                    <a:pt x="4290" y="355"/>
                    <a:pt x="3453" y="1"/>
                    <a:pt x="26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" name="Google Shape;638;p43">
              <a:extLst>
                <a:ext uri="{FF2B5EF4-FFF2-40B4-BE49-F238E27FC236}">
                  <a16:creationId xmlns:a16="http://schemas.microsoft.com/office/drawing/2014/main" id="{E65C4058-7A34-C673-FBFE-1EF0E8DB1B21}"/>
                </a:ext>
              </a:extLst>
            </p:cNvPr>
            <p:cNvSpPr/>
            <p:nvPr/>
          </p:nvSpPr>
          <p:spPr>
            <a:xfrm>
              <a:off x="4959325" y="3243300"/>
              <a:ext cx="90450" cy="48100"/>
            </a:xfrm>
            <a:custGeom>
              <a:avLst/>
              <a:gdLst/>
              <a:ahLst/>
              <a:cxnLst/>
              <a:rect l="l" t="t" r="r" b="b"/>
              <a:pathLst>
                <a:path w="3618" h="1924" extrusionOk="0">
                  <a:moveTo>
                    <a:pt x="496" y="1"/>
                  </a:moveTo>
                  <a:cubicBezTo>
                    <a:pt x="321" y="1"/>
                    <a:pt x="151" y="55"/>
                    <a:pt x="1" y="130"/>
                  </a:cubicBezTo>
                  <a:lnTo>
                    <a:pt x="639" y="130"/>
                  </a:lnTo>
                  <a:cubicBezTo>
                    <a:pt x="1125" y="160"/>
                    <a:pt x="1611" y="282"/>
                    <a:pt x="2067" y="525"/>
                  </a:cubicBezTo>
                  <a:cubicBezTo>
                    <a:pt x="2523" y="738"/>
                    <a:pt x="2918" y="1042"/>
                    <a:pt x="3222" y="1437"/>
                  </a:cubicBezTo>
                  <a:cubicBezTo>
                    <a:pt x="3466" y="1741"/>
                    <a:pt x="3587" y="1923"/>
                    <a:pt x="3618" y="1923"/>
                  </a:cubicBezTo>
                  <a:cubicBezTo>
                    <a:pt x="3557" y="1711"/>
                    <a:pt x="3466" y="1528"/>
                    <a:pt x="3344" y="1346"/>
                  </a:cubicBezTo>
                  <a:cubicBezTo>
                    <a:pt x="2740" y="511"/>
                    <a:pt x="1808" y="4"/>
                    <a:pt x="782" y="4"/>
                  </a:cubicBezTo>
                  <a:cubicBezTo>
                    <a:pt x="724" y="4"/>
                    <a:pt x="667" y="5"/>
                    <a:pt x="608" y="8"/>
                  </a:cubicBezTo>
                  <a:cubicBezTo>
                    <a:pt x="571" y="3"/>
                    <a:pt x="533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" name="Google Shape;639;p43">
              <a:extLst>
                <a:ext uri="{FF2B5EF4-FFF2-40B4-BE49-F238E27FC236}">
                  <a16:creationId xmlns:a16="http://schemas.microsoft.com/office/drawing/2014/main" id="{3E660BAF-D0DD-227F-B8B4-4B45C8EBD49D}"/>
                </a:ext>
              </a:extLst>
            </p:cNvPr>
            <p:cNvSpPr/>
            <p:nvPr/>
          </p:nvSpPr>
          <p:spPr>
            <a:xfrm>
              <a:off x="5043675" y="3287575"/>
              <a:ext cx="9150" cy="55500"/>
            </a:xfrm>
            <a:custGeom>
              <a:avLst/>
              <a:gdLst/>
              <a:ahLst/>
              <a:cxnLst/>
              <a:rect l="l" t="t" r="r" b="b"/>
              <a:pathLst>
                <a:path w="366" h="2220" extrusionOk="0">
                  <a:moveTo>
                    <a:pt x="365" y="0"/>
                  </a:moveTo>
                  <a:cubicBezTo>
                    <a:pt x="61" y="700"/>
                    <a:pt x="0" y="1490"/>
                    <a:pt x="152" y="2219"/>
                  </a:cubicBezTo>
                  <a:cubicBezTo>
                    <a:pt x="244" y="1855"/>
                    <a:pt x="274" y="1490"/>
                    <a:pt x="274" y="1125"/>
                  </a:cubicBezTo>
                  <a:cubicBezTo>
                    <a:pt x="365" y="760"/>
                    <a:pt x="365" y="396"/>
                    <a:pt x="36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" name="Google Shape;640;p43">
              <a:extLst>
                <a:ext uri="{FF2B5EF4-FFF2-40B4-BE49-F238E27FC236}">
                  <a16:creationId xmlns:a16="http://schemas.microsoft.com/office/drawing/2014/main" id="{C32605EC-5C99-7821-0B35-E77ECBB287E3}"/>
                </a:ext>
              </a:extLst>
            </p:cNvPr>
            <p:cNvSpPr/>
            <p:nvPr/>
          </p:nvSpPr>
          <p:spPr>
            <a:xfrm>
              <a:off x="5112825" y="3326225"/>
              <a:ext cx="41050" cy="60050"/>
            </a:xfrm>
            <a:custGeom>
              <a:avLst/>
              <a:gdLst/>
              <a:ahLst/>
              <a:cxnLst/>
              <a:rect l="l" t="t" r="r" b="b"/>
              <a:pathLst>
                <a:path w="1642" h="2402" extrusionOk="0">
                  <a:moveTo>
                    <a:pt x="922" y="1"/>
                  </a:moveTo>
                  <a:cubicBezTo>
                    <a:pt x="766" y="1"/>
                    <a:pt x="608" y="32"/>
                    <a:pt x="456" y="96"/>
                  </a:cubicBezTo>
                  <a:cubicBezTo>
                    <a:pt x="274" y="278"/>
                    <a:pt x="122" y="521"/>
                    <a:pt x="92" y="825"/>
                  </a:cubicBezTo>
                  <a:cubicBezTo>
                    <a:pt x="0" y="1251"/>
                    <a:pt x="92" y="1737"/>
                    <a:pt x="426" y="2102"/>
                  </a:cubicBezTo>
                  <a:cubicBezTo>
                    <a:pt x="606" y="2300"/>
                    <a:pt x="860" y="2402"/>
                    <a:pt x="1120" y="2402"/>
                  </a:cubicBezTo>
                  <a:cubicBezTo>
                    <a:pt x="1299" y="2402"/>
                    <a:pt x="1480" y="2353"/>
                    <a:pt x="1642" y="2254"/>
                  </a:cubicBezTo>
                  <a:lnTo>
                    <a:pt x="1551" y="187"/>
                  </a:lnTo>
                  <a:cubicBezTo>
                    <a:pt x="1356" y="63"/>
                    <a:pt x="1140" y="1"/>
                    <a:pt x="9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" name="Google Shape;641;p43">
              <a:extLst>
                <a:ext uri="{FF2B5EF4-FFF2-40B4-BE49-F238E27FC236}">
                  <a16:creationId xmlns:a16="http://schemas.microsoft.com/office/drawing/2014/main" id="{C95B0C51-CA6E-45DE-9052-CC811E4AA61A}"/>
                </a:ext>
              </a:extLst>
            </p:cNvPr>
            <p:cNvSpPr/>
            <p:nvPr/>
          </p:nvSpPr>
          <p:spPr>
            <a:xfrm>
              <a:off x="5117375" y="3338600"/>
              <a:ext cx="26625" cy="35350"/>
            </a:xfrm>
            <a:custGeom>
              <a:avLst/>
              <a:gdLst/>
              <a:ahLst/>
              <a:cxnLst/>
              <a:rect l="l" t="t" r="r" b="b"/>
              <a:pathLst>
                <a:path w="1065" h="1414" extrusionOk="0">
                  <a:moveTo>
                    <a:pt x="901" y="0"/>
                  </a:moveTo>
                  <a:cubicBezTo>
                    <a:pt x="854" y="0"/>
                    <a:pt x="796" y="7"/>
                    <a:pt x="730" y="26"/>
                  </a:cubicBezTo>
                  <a:cubicBezTo>
                    <a:pt x="92" y="209"/>
                    <a:pt x="1" y="1060"/>
                    <a:pt x="609" y="1364"/>
                  </a:cubicBezTo>
                  <a:cubicBezTo>
                    <a:pt x="687" y="1403"/>
                    <a:pt x="759" y="1414"/>
                    <a:pt x="814" y="1414"/>
                  </a:cubicBezTo>
                  <a:cubicBezTo>
                    <a:pt x="888" y="1414"/>
                    <a:pt x="930" y="1394"/>
                    <a:pt x="913" y="1394"/>
                  </a:cubicBezTo>
                  <a:cubicBezTo>
                    <a:pt x="913" y="1333"/>
                    <a:pt x="821" y="1333"/>
                    <a:pt x="670" y="1212"/>
                  </a:cubicBezTo>
                  <a:cubicBezTo>
                    <a:pt x="274" y="938"/>
                    <a:pt x="335" y="361"/>
                    <a:pt x="761" y="148"/>
                  </a:cubicBezTo>
                  <a:cubicBezTo>
                    <a:pt x="913" y="87"/>
                    <a:pt x="1034" y="87"/>
                    <a:pt x="1065" y="57"/>
                  </a:cubicBezTo>
                  <a:cubicBezTo>
                    <a:pt x="1065" y="36"/>
                    <a:pt x="1007" y="0"/>
                    <a:pt x="90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" name="Google Shape;642;p43">
              <a:extLst>
                <a:ext uri="{FF2B5EF4-FFF2-40B4-BE49-F238E27FC236}">
                  <a16:creationId xmlns:a16="http://schemas.microsoft.com/office/drawing/2014/main" id="{ABE4077A-A773-4519-0C72-9A8DA2198B17}"/>
                </a:ext>
              </a:extLst>
            </p:cNvPr>
            <p:cNvSpPr/>
            <p:nvPr/>
          </p:nvSpPr>
          <p:spPr>
            <a:xfrm>
              <a:off x="5100675" y="3373450"/>
              <a:ext cx="36500" cy="34350"/>
            </a:xfrm>
            <a:custGeom>
              <a:avLst/>
              <a:gdLst/>
              <a:ahLst/>
              <a:cxnLst/>
              <a:rect l="l" t="t" r="r" b="b"/>
              <a:pathLst>
                <a:path w="1460" h="1374" extrusionOk="0">
                  <a:moveTo>
                    <a:pt x="699" y="0"/>
                  </a:moveTo>
                  <a:cubicBezTo>
                    <a:pt x="486" y="0"/>
                    <a:pt x="304" y="91"/>
                    <a:pt x="213" y="243"/>
                  </a:cubicBezTo>
                  <a:cubicBezTo>
                    <a:pt x="61" y="426"/>
                    <a:pt x="0" y="638"/>
                    <a:pt x="61" y="851"/>
                  </a:cubicBezTo>
                  <a:cubicBezTo>
                    <a:pt x="122" y="1094"/>
                    <a:pt x="334" y="1277"/>
                    <a:pt x="578" y="1368"/>
                  </a:cubicBezTo>
                  <a:cubicBezTo>
                    <a:pt x="612" y="1372"/>
                    <a:pt x="646" y="1374"/>
                    <a:pt x="679" y="1374"/>
                  </a:cubicBezTo>
                  <a:cubicBezTo>
                    <a:pt x="911" y="1374"/>
                    <a:pt x="1117" y="1281"/>
                    <a:pt x="1277" y="1094"/>
                  </a:cubicBezTo>
                  <a:cubicBezTo>
                    <a:pt x="1398" y="942"/>
                    <a:pt x="1459" y="730"/>
                    <a:pt x="1398" y="517"/>
                  </a:cubicBezTo>
                  <a:cubicBezTo>
                    <a:pt x="1368" y="395"/>
                    <a:pt x="1338" y="243"/>
                    <a:pt x="1246" y="152"/>
                  </a:cubicBezTo>
                  <a:cubicBezTo>
                    <a:pt x="1186" y="61"/>
                    <a:pt x="1155" y="31"/>
                    <a:pt x="1155" y="30"/>
                  </a:cubicBezTo>
                  <a:lnTo>
                    <a:pt x="1155" y="30"/>
                  </a:lnTo>
                  <a:cubicBezTo>
                    <a:pt x="1246" y="182"/>
                    <a:pt x="1307" y="334"/>
                    <a:pt x="1368" y="517"/>
                  </a:cubicBezTo>
                  <a:cubicBezTo>
                    <a:pt x="1440" y="968"/>
                    <a:pt x="1073" y="1248"/>
                    <a:pt x="718" y="1248"/>
                  </a:cubicBezTo>
                  <a:cubicBezTo>
                    <a:pt x="475" y="1248"/>
                    <a:pt x="238" y="1117"/>
                    <a:pt x="152" y="821"/>
                  </a:cubicBezTo>
                  <a:cubicBezTo>
                    <a:pt x="91" y="638"/>
                    <a:pt x="122" y="426"/>
                    <a:pt x="243" y="274"/>
                  </a:cubicBezTo>
                  <a:cubicBezTo>
                    <a:pt x="365" y="152"/>
                    <a:pt x="517" y="30"/>
                    <a:pt x="69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" name="Google Shape;643;p43">
              <a:extLst>
                <a:ext uri="{FF2B5EF4-FFF2-40B4-BE49-F238E27FC236}">
                  <a16:creationId xmlns:a16="http://schemas.microsoft.com/office/drawing/2014/main" id="{FC9732D7-961B-C245-07AC-4EE79203CAA3}"/>
                </a:ext>
              </a:extLst>
            </p:cNvPr>
            <p:cNvSpPr/>
            <p:nvPr/>
          </p:nvSpPr>
          <p:spPr>
            <a:xfrm>
              <a:off x="4922100" y="3577850"/>
              <a:ext cx="221150" cy="345025"/>
            </a:xfrm>
            <a:custGeom>
              <a:avLst/>
              <a:gdLst/>
              <a:ahLst/>
              <a:cxnLst/>
              <a:rect l="l" t="t" r="r" b="b"/>
              <a:pathLst>
                <a:path w="8846" h="13801" extrusionOk="0">
                  <a:moveTo>
                    <a:pt x="6353" y="1"/>
                  </a:moveTo>
                  <a:cubicBezTo>
                    <a:pt x="6353" y="1"/>
                    <a:pt x="2705" y="61"/>
                    <a:pt x="851" y="4864"/>
                  </a:cubicBezTo>
                  <a:cubicBezTo>
                    <a:pt x="0" y="7143"/>
                    <a:pt x="0" y="9636"/>
                    <a:pt x="821" y="11916"/>
                  </a:cubicBezTo>
                  <a:lnTo>
                    <a:pt x="1490" y="13800"/>
                  </a:lnTo>
                  <a:lnTo>
                    <a:pt x="8845" y="11672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" name="Google Shape;644;p43">
              <a:extLst>
                <a:ext uri="{FF2B5EF4-FFF2-40B4-BE49-F238E27FC236}">
                  <a16:creationId xmlns:a16="http://schemas.microsoft.com/office/drawing/2014/main" id="{F32EE685-47DD-169C-1DA2-2D10D2AA86B2}"/>
                </a:ext>
              </a:extLst>
            </p:cNvPr>
            <p:cNvSpPr/>
            <p:nvPr/>
          </p:nvSpPr>
          <p:spPr>
            <a:xfrm>
              <a:off x="5408425" y="3752625"/>
              <a:ext cx="52450" cy="307025"/>
            </a:xfrm>
            <a:custGeom>
              <a:avLst/>
              <a:gdLst/>
              <a:ahLst/>
              <a:cxnLst/>
              <a:rect l="l" t="t" r="r" b="b"/>
              <a:pathLst>
                <a:path w="2098" h="12281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52"/>
                    <a:pt x="122" y="335"/>
                    <a:pt x="213" y="456"/>
                  </a:cubicBezTo>
                  <a:lnTo>
                    <a:pt x="851" y="1703"/>
                  </a:lnTo>
                  <a:cubicBezTo>
                    <a:pt x="1155" y="2280"/>
                    <a:pt x="1429" y="2918"/>
                    <a:pt x="1642" y="3557"/>
                  </a:cubicBezTo>
                  <a:cubicBezTo>
                    <a:pt x="1915" y="4347"/>
                    <a:pt x="1946" y="5168"/>
                    <a:pt x="1763" y="5958"/>
                  </a:cubicBezTo>
                  <a:cubicBezTo>
                    <a:pt x="1551" y="6809"/>
                    <a:pt x="1247" y="7630"/>
                    <a:pt x="1064" y="8390"/>
                  </a:cubicBezTo>
                  <a:cubicBezTo>
                    <a:pt x="912" y="9028"/>
                    <a:pt x="791" y="9727"/>
                    <a:pt x="730" y="10396"/>
                  </a:cubicBezTo>
                  <a:cubicBezTo>
                    <a:pt x="699" y="10852"/>
                    <a:pt x="669" y="11308"/>
                    <a:pt x="669" y="11764"/>
                  </a:cubicBezTo>
                  <a:cubicBezTo>
                    <a:pt x="669" y="11946"/>
                    <a:pt x="669" y="12098"/>
                    <a:pt x="699" y="12280"/>
                  </a:cubicBezTo>
                  <a:cubicBezTo>
                    <a:pt x="730" y="12128"/>
                    <a:pt x="760" y="11946"/>
                    <a:pt x="760" y="11764"/>
                  </a:cubicBezTo>
                  <a:cubicBezTo>
                    <a:pt x="760" y="11460"/>
                    <a:pt x="791" y="10973"/>
                    <a:pt x="882" y="10396"/>
                  </a:cubicBezTo>
                  <a:cubicBezTo>
                    <a:pt x="973" y="9727"/>
                    <a:pt x="1095" y="9089"/>
                    <a:pt x="1247" y="8420"/>
                  </a:cubicBezTo>
                  <a:cubicBezTo>
                    <a:pt x="1429" y="7660"/>
                    <a:pt x="1733" y="6870"/>
                    <a:pt x="1946" y="6019"/>
                  </a:cubicBezTo>
                  <a:cubicBezTo>
                    <a:pt x="2067" y="5593"/>
                    <a:pt x="2098" y="5137"/>
                    <a:pt x="2067" y="4712"/>
                  </a:cubicBezTo>
                  <a:cubicBezTo>
                    <a:pt x="2006" y="4286"/>
                    <a:pt x="1946" y="3891"/>
                    <a:pt x="1794" y="3496"/>
                  </a:cubicBezTo>
                  <a:cubicBezTo>
                    <a:pt x="1581" y="2858"/>
                    <a:pt x="1307" y="2219"/>
                    <a:pt x="973" y="1611"/>
                  </a:cubicBezTo>
                  <a:cubicBezTo>
                    <a:pt x="699" y="1125"/>
                    <a:pt x="456" y="700"/>
                    <a:pt x="274" y="426"/>
                  </a:cubicBezTo>
                  <a:cubicBezTo>
                    <a:pt x="21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" name="Google Shape;645;p43">
              <a:extLst>
                <a:ext uri="{FF2B5EF4-FFF2-40B4-BE49-F238E27FC236}">
                  <a16:creationId xmlns:a16="http://schemas.microsoft.com/office/drawing/2014/main" id="{4B4C7E72-8544-C328-E4B9-B520DF23C7B7}"/>
                </a:ext>
              </a:extLst>
            </p:cNvPr>
            <p:cNvSpPr/>
            <p:nvPr/>
          </p:nvSpPr>
          <p:spPr>
            <a:xfrm>
              <a:off x="5143225" y="3541375"/>
              <a:ext cx="155025" cy="36500"/>
            </a:xfrm>
            <a:custGeom>
              <a:avLst/>
              <a:gdLst/>
              <a:ahLst/>
              <a:cxnLst/>
              <a:rect l="l" t="t" r="r" b="b"/>
              <a:pathLst>
                <a:path w="6201" h="1460" extrusionOk="0">
                  <a:moveTo>
                    <a:pt x="0" y="1"/>
                  </a:moveTo>
                  <a:lnTo>
                    <a:pt x="0" y="1460"/>
                  </a:lnTo>
                  <a:lnTo>
                    <a:pt x="6201" y="1460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" name="Google Shape;646;p43">
              <a:extLst>
                <a:ext uri="{FF2B5EF4-FFF2-40B4-BE49-F238E27FC236}">
                  <a16:creationId xmlns:a16="http://schemas.microsoft.com/office/drawing/2014/main" id="{CCE6326B-B0F6-3028-6A5F-A207018723C7}"/>
                </a:ext>
              </a:extLst>
            </p:cNvPr>
            <p:cNvSpPr/>
            <p:nvPr/>
          </p:nvSpPr>
          <p:spPr>
            <a:xfrm>
              <a:off x="5260250" y="3575575"/>
              <a:ext cx="69925" cy="683150"/>
            </a:xfrm>
            <a:custGeom>
              <a:avLst/>
              <a:gdLst/>
              <a:ahLst/>
              <a:cxnLst/>
              <a:rect l="l" t="t" r="r" b="b"/>
              <a:pathLst>
                <a:path w="2797" h="27326" extrusionOk="0">
                  <a:moveTo>
                    <a:pt x="0" y="0"/>
                  </a:moveTo>
                  <a:cubicBezTo>
                    <a:pt x="0" y="122"/>
                    <a:pt x="0" y="213"/>
                    <a:pt x="31" y="304"/>
                  </a:cubicBezTo>
                  <a:cubicBezTo>
                    <a:pt x="61" y="487"/>
                    <a:pt x="91" y="760"/>
                    <a:pt x="152" y="1095"/>
                  </a:cubicBezTo>
                  <a:cubicBezTo>
                    <a:pt x="243" y="1794"/>
                    <a:pt x="395" y="2766"/>
                    <a:pt x="578" y="3982"/>
                  </a:cubicBezTo>
                  <a:cubicBezTo>
                    <a:pt x="912" y="6444"/>
                    <a:pt x="1338" y="9848"/>
                    <a:pt x="1733" y="13648"/>
                  </a:cubicBezTo>
                  <a:cubicBezTo>
                    <a:pt x="2098" y="17417"/>
                    <a:pt x="2310" y="20852"/>
                    <a:pt x="2493" y="23314"/>
                  </a:cubicBezTo>
                  <a:cubicBezTo>
                    <a:pt x="2553" y="24560"/>
                    <a:pt x="2645" y="25533"/>
                    <a:pt x="2675" y="26262"/>
                  </a:cubicBezTo>
                  <a:cubicBezTo>
                    <a:pt x="2705" y="26596"/>
                    <a:pt x="2705" y="26870"/>
                    <a:pt x="2736" y="27052"/>
                  </a:cubicBezTo>
                  <a:cubicBezTo>
                    <a:pt x="2736" y="27144"/>
                    <a:pt x="2736" y="27235"/>
                    <a:pt x="2766" y="27326"/>
                  </a:cubicBezTo>
                  <a:cubicBezTo>
                    <a:pt x="2797" y="27235"/>
                    <a:pt x="2797" y="27144"/>
                    <a:pt x="2797" y="27052"/>
                  </a:cubicBezTo>
                  <a:cubicBezTo>
                    <a:pt x="2766" y="26840"/>
                    <a:pt x="2766" y="26596"/>
                    <a:pt x="2766" y="26262"/>
                  </a:cubicBezTo>
                  <a:cubicBezTo>
                    <a:pt x="2736" y="25563"/>
                    <a:pt x="2705" y="24560"/>
                    <a:pt x="2645" y="23314"/>
                  </a:cubicBezTo>
                  <a:cubicBezTo>
                    <a:pt x="2523" y="20852"/>
                    <a:pt x="2310" y="17387"/>
                    <a:pt x="1946" y="13618"/>
                  </a:cubicBezTo>
                  <a:cubicBezTo>
                    <a:pt x="1581" y="9848"/>
                    <a:pt x="1094" y="6444"/>
                    <a:pt x="730" y="3982"/>
                  </a:cubicBezTo>
                  <a:cubicBezTo>
                    <a:pt x="517" y="2736"/>
                    <a:pt x="365" y="1763"/>
                    <a:pt x="213" y="1064"/>
                  </a:cubicBezTo>
                  <a:cubicBezTo>
                    <a:pt x="152" y="730"/>
                    <a:pt x="91" y="487"/>
                    <a:pt x="61" y="274"/>
                  </a:cubicBezTo>
                  <a:cubicBezTo>
                    <a:pt x="61" y="183"/>
                    <a:pt x="31" y="9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647;p43">
              <a:extLst>
                <a:ext uri="{FF2B5EF4-FFF2-40B4-BE49-F238E27FC236}">
                  <a16:creationId xmlns:a16="http://schemas.microsoft.com/office/drawing/2014/main" id="{46CE2A74-8958-C82A-6013-1F276CAEBE22}"/>
                </a:ext>
              </a:extLst>
            </p:cNvPr>
            <p:cNvSpPr/>
            <p:nvPr/>
          </p:nvSpPr>
          <p:spPr>
            <a:xfrm>
              <a:off x="5142450" y="3541375"/>
              <a:ext cx="117050" cy="63100"/>
            </a:xfrm>
            <a:custGeom>
              <a:avLst/>
              <a:gdLst/>
              <a:ahLst/>
              <a:cxnLst/>
              <a:rect l="l" t="t" r="r" b="b"/>
              <a:pathLst>
                <a:path w="4682" h="2524" extrusionOk="0">
                  <a:moveTo>
                    <a:pt x="4560" y="1"/>
                  </a:moveTo>
                  <a:lnTo>
                    <a:pt x="4560" y="1"/>
                  </a:lnTo>
                  <a:cubicBezTo>
                    <a:pt x="4530" y="1"/>
                    <a:pt x="4591" y="396"/>
                    <a:pt x="4560" y="973"/>
                  </a:cubicBezTo>
                  <a:cubicBezTo>
                    <a:pt x="4530" y="1308"/>
                    <a:pt x="4408" y="1642"/>
                    <a:pt x="4195" y="1885"/>
                  </a:cubicBezTo>
                  <a:cubicBezTo>
                    <a:pt x="3945" y="2163"/>
                    <a:pt x="3592" y="2314"/>
                    <a:pt x="3208" y="2314"/>
                  </a:cubicBezTo>
                  <a:cubicBezTo>
                    <a:pt x="3172" y="2314"/>
                    <a:pt x="3137" y="2313"/>
                    <a:pt x="3101" y="2311"/>
                  </a:cubicBezTo>
                  <a:cubicBezTo>
                    <a:pt x="2341" y="2280"/>
                    <a:pt x="1581" y="2098"/>
                    <a:pt x="882" y="1794"/>
                  </a:cubicBezTo>
                  <a:cubicBezTo>
                    <a:pt x="335" y="1551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244" y="1581"/>
                    <a:pt x="518" y="1763"/>
                    <a:pt x="822" y="1915"/>
                  </a:cubicBezTo>
                  <a:cubicBezTo>
                    <a:pt x="1521" y="2280"/>
                    <a:pt x="2281" y="2463"/>
                    <a:pt x="3101" y="2523"/>
                  </a:cubicBezTo>
                  <a:cubicBezTo>
                    <a:pt x="3314" y="2523"/>
                    <a:pt x="3557" y="2463"/>
                    <a:pt x="3770" y="2402"/>
                  </a:cubicBezTo>
                  <a:cubicBezTo>
                    <a:pt x="3983" y="2311"/>
                    <a:pt x="4165" y="2189"/>
                    <a:pt x="4317" y="2007"/>
                  </a:cubicBezTo>
                  <a:cubicBezTo>
                    <a:pt x="4560" y="1733"/>
                    <a:pt x="4682" y="1368"/>
                    <a:pt x="4682" y="1004"/>
                  </a:cubicBezTo>
                  <a:cubicBezTo>
                    <a:pt x="4682" y="760"/>
                    <a:pt x="4682" y="517"/>
                    <a:pt x="4621" y="274"/>
                  </a:cubicBezTo>
                  <a:cubicBezTo>
                    <a:pt x="4621" y="183"/>
                    <a:pt x="4591" y="92"/>
                    <a:pt x="45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" name="Google Shape;648;p43">
              <a:extLst>
                <a:ext uri="{FF2B5EF4-FFF2-40B4-BE49-F238E27FC236}">
                  <a16:creationId xmlns:a16="http://schemas.microsoft.com/office/drawing/2014/main" id="{8BEF91F7-8109-1B5C-E6FC-C863C0CB727D}"/>
                </a:ext>
              </a:extLst>
            </p:cNvPr>
            <p:cNvSpPr/>
            <p:nvPr/>
          </p:nvSpPr>
          <p:spPr>
            <a:xfrm>
              <a:off x="5254175" y="3542125"/>
              <a:ext cx="46375" cy="53725"/>
            </a:xfrm>
            <a:custGeom>
              <a:avLst/>
              <a:gdLst/>
              <a:ahLst/>
              <a:cxnLst/>
              <a:rect l="l" t="t" r="r" b="b"/>
              <a:pathLst>
                <a:path w="1855" h="2149" extrusionOk="0">
                  <a:moveTo>
                    <a:pt x="91" y="1"/>
                  </a:moveTo>
                  <a:cubicBezTo>
                    <a:pt x="30" y="153"/>
                    <a:pt x="0" y="366"/>
                    <a:pt x="30" y="548"/>
                  </a:cubicBezTo>
                  <a:cubicBezTo>
                    <a:pt x="0" y="761"/>
                    <a:pt x="0" y="943"/>
                    <a:pt x="30" y="1156"/>
                  </a:cubicBezTo>
                  <a:cubicBezTo>
                    <a:pt x="30" y="1430"/>
                    <a:pt x="122" y="1673"/>
                    <a:pt x="304" y="1885"/>
                  </a:cubicBezTo>
                  <a:cubicBezTo>
                    <a:pt x="426" y="2007"/>
                    <a:pt x="547" y="2068"/>
                    <a:pt x="699" y="2098"/>
                  </a:cubicBezTo>
                  <a:cubicBezTo>
                    <a:pt x="770" y="2134"/>
                    <a:pt x="842" y="2149"/>
                    <a:pt x="919" y="2149"/>
                  </a:cubicBezTo>
                  <a:cubicBezTo>
                    <a:pt x="974" y="2149"/>
                    <a:pt x="1031" y="2141"/>
                    <a:pt x="1094" y="2129"/>
                  </a:cubicBezTo>
                  <a:cubicBezTo>
                    <a:pt x="1307" y="2068"/>
                    <a:pt x="1489" y="1946"/>
                    <a:pt x="1611" y="1764"/>
                  </a:cubicBezTo>
                  <a:cubicBezTo>
                    <a:pt x="1854" y="1460"/>
                    <a:pt x="1824" y="1217"/>
                    <a:pt x="1793" y="1217"/>
                  </a:cubicBezTo>
                  <a:lnTo>
                    <a:pt x="1793" y="1217"/>
                  </a:lnTo>
                  <a:cubicBezTo>
                    <a:pt x="1733" y="1369"/>
                    <a:pt x="1641" y="1521"/>
                    <a:pt x="1520" y="1673"/>
                  </a:cubicBezTo>
                  <a:cubicBezTo>
                    <a:pt x="1398" y="1794"/>
                    <a:pt x="1246" y="1916"/>
                    <a:pt x="1064" y="1946"/>
                  </a:cubicBezTo>
                  <a:cubicBezTo>
                    <a:pt x="1028" y="1955"/>
                    <a:pt x="995" y="1959"/>
                    <a:pt x="964" y="1959"/>
                  </a:cubicBezTo>
                  <a:cubicBezTo>
                    <a:pt x="889" y="1959"/>
                    <a:pt x="824" y="1937"/>
                    <a:pt x="760" y="1916"/>
                  </a:cubicBezTo>
                  <a:cubicBezTo>
                    <a:pt x="638" y="1885"/>
                    <a:pt x="547" y="1825"/>
                    <a:pt x="486" y="1764"/>
                  </a:cubicBezTo>
                  <a:cubicBezTo>
                    <a:pt x="334" y="1581"/>
                    <a:pt x="243" y="1369"/>
                    <a:pt x="243" y="1126"/>
                  </a:cubicBezTo>
                  <a:cubicBezTo>
                    <a:pt x="182" y="913"/>
                    <a:pt x="182" y="700"/>
                    <a:pt x="182" y="548"/>
                  </a:cubicBezTo>
                  <a:cubicBezTo>
                    <a:pt x="182" y="366"/>
                    <a:pt x="152" y="153"/>
                    <a:pt x="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649;p43">
              <a:extLst>
                <a:ext uri="{FF2B5EF4-FFF2-40B4-BE49-F238E27FC236}">
                  <a16:creationId xmlns:a16="http://schemas.microsoft.com/office/drawing/2014/main" id="{757BC0BA-91B8-61FF-8F75-8D6A82CA75C4}"/>
                </a:ext>
              </a:extLst>
            </p:cNvPr>
            <p:cNvSpPr/>
            <p:nvPr/>
          </p:nvSpPr>
          <p:spPr>
            <a:xfrm>
              <a:off x="4987450" y="3641675"/>
              <a:ext cx="34200" cy="31950"/>
            </a:xfrm>
            <a:custGeom>
              <a:avLst/>
              <a:gdLst/>
              <a:ahLst/>
              <a:cxnLst/>
              <a:rect l="l" t="t" r="r" b="b"/>
              <a:pathLst>
                <a:path w="1368" h="1278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31"/>
                    <a:pt x="365" y="214"/>
                    <a:pt x="760" y="578"/>
                  </a:cubicBezTo>
                  <a:cubicBezTo>
                    <a:pt x="1125" y="913"/>
                    <a:pt x="1338" y="1277"/>
                    <a:pt x="1368" y="1277"/>
                  </a:cubicBezTo>
                  <a:cubicBezTo>
                    <a:pt x="1246" y="973"/>
                    <a:pt x="1034" y="730"/>
                    <a:pt x="790" y="517"/>
                  </a:cubicBezTo>
                  <a:cubicBezTo>
                    <a:pt x="578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650;p43">
              <a:extLst>
                <a:ext uri="{FF2B5EF4-FFF2-40B4-BE49-F238E27FC236}">
                  <a16:creationId xmlns:a16="http://schemas.microsoft.com/office/drawing/2014/main" id="{B4521CF7-2411-FAE3-8B49-FDE7FEB86FFB}"/>
                </a:ext>
              </a:extLst>
            </p:cNvPr>
            <p:cNvSpPr/>
            <p:nvPr/>
          </p:nvSpPr>
          <p:spPr>
            <a:xfrm>
              <a:off x="5007200" y="3631800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1"/>
                  </a:moveTo>
                  <a:cubicBezTo>
                    <a:pt x="0" y="183"/>
                    <a:pt x="0" y="365"/>
                    <a:pt x="31" y="578"/>
                  </a:cubicBezTo>
                  <a:cubicBezTo>
                    <a:pt x="31" y="760"/>
                    <a:pt x="61" y="943"/>
                    <a:pt x="152" y="1095"/>
                  </a:cubicBezTo>
                  <a:cubicBezTo>
                    <a:pt x="183" y="1095"/>
                    <a:pt x="122" y="852"/>
                    <a:pt x="122" y="548"/>
                  </a:cubicBezTo>
                  <a:cubicBezTo>
                    <a:pt x="122" y="365"/>
                    <a:pt x="92" y="183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651;p43">
              <a:extLst>
                <a:ext uri="{FF2B5EF4-FFF2-40B4-BE49-F238E27FC236}">
                  <a16:creationId xmlns:a16="http://schemas.microsoft.com/office/drawing/2014/main" id="{D558F9C3-15D1-DE44-044B-C1B93ABDBA20}"/>
                </a:ext>
              </a:extLst>
            </p:cNvPr>
            <p:cNvSpPr/>
            <p:nvPr/>
          </p:nvSpPr>
          <p:spPr>
            <a:xfrm>
              <a:off x="4995050" y="3662950"/>
              <a:ext cx="19000" cy="4150"/>
            </a:xfrm>
            <a:custGeom>
              <a:avLst/>
              <a:gdLst/>
              <a:ahLst/>
              <a:cxnLst/>
              <a:rect l="l" t="t" r="r" b="b"/>
              <a:pathLst>
                <a:path w="760" h="166" extrusionOk="0">
                  <a:moveTo>
                    <a:pt x="760" y="1"/>
                  </a:moveTo>
                  <a:cubicBezTo>
                    <a:pt x="638" y="1"/>
                    <a:pt x="517" y="1"/>
                    <a:pt x="395" y="62"/>
                  </a:cubicBezTo>
                  <a:cubicBezTo>
                    <a:pt x="243" y="62"/>
                    <a:pt x="122" y="92"/>
                    <a:pt x="0" y="153"/>
                  </a:cubicBezTo>
                  <a:cubicBezTo>
                    <a:pt x="45" y="162"/>
                    <a:pt x="87" y="165"/>
                    <a:pt x="127" y="165"/>
                  </a:cubicBezTo>
                  <a:cubicBezTo>
                    <a:pt x="223" y="165"/>
                    <a:pt x="309" y="144"/>
                    <a:pt x="395" y="122"/>
                  </a:cubicBezTo>
                  <a:cubicBezTo>
                    <a:pt x="517" y="122"/>
                    <a:pt x="638" y="62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652;p43">
              <a:extLst>
                <a:ext uri="{FF2B5EF4-FFF2-40B4-BE49-F238E27FC236}">
                  <a16:creationId xmlns:a16="http://schemas.microsoft.com/office/drawing/2014/main" id="{BBDD9807-C8B6-C68A-7393-87333CA89E3E}"/>
                </a:ext>
              </a:extLst>
            </p:cNvPr>
            <p:cNvSpPr/>
            <p:nvPr/>
          </p:nvSpPr>
          <p:spPr>
            <a:xfrm>
              <a:off x="5363600" y="3870400"/>
              <a:ext cx="34975" cy="31200"/>
            </a:xfrm>
            <a:custGeom>
              <a:avLst/>
              <a:gdLst/>
              <a:ahLst/>
              <a:cxnLst/>
              <a:rect l="l" t="t" r="r" b="b"/>
              <a:pathLst>
                <a:path w="1399" h="1248" extrusionOk="0">
                  <a:moveTo>
                    <a:pt x="30" y="1"/>
                  </a:moveTo>
                  <a:cubicBezTo>
                    <a:pt x="0" y="1"/>
                    <a:pt x="395" y="214"/>
                    <a:pt x="760" y="548"/>
                  </a:cubicBezTo>
                  <a:cubicBezTo>
                    <a:pt x="1125" y="913"/>
                    <a:pt x="1368" y="1247"/>
                    <a:pt x="1398" y="1247"/>
                  </a:cubicBezTo>
                  <a:cubicBezTo>
                    <a:pt x="1246" y="973"/>
                    <a:pt x="1064" y="700"/>
                    <a:pt x="821" y="518"/>
                  </a:cubicBezTo>
                  <a:cubicBezTo>
                    <a:pt x="608" y="274"/>
                    <a:pt x="334" y="92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653;p43">
              <a:extLst>
                <a:ext uri="{FF2B5EF4-FFF2-40B4-BE49-F238E27FC236}">
                  <a16:creationId xmlns:a16="http://schemas.microsoft.com/office/drawing/2014/main" id="{F68C3EB7-A7C6-8925-C3FD-D27921A8555C}"/>
                </a:ext>
              </a:extLst>
            </p:cNvPr>
            <p:cNvSpPr/>
            <p:nvPr/>
          </p:nvSpPr>
          <p:spPr>
            <a:xfrm>
              <a:off x="5384100" y="3860525"/>
              <a:ext cx="3825" cy="27375"/>
            </a:xfrm>
            <a:custGeom>
              <a:avLst/>
              <a:gdLst/>
              <a:ahLst/>
              <a:cxnLst/>
              <a:rect l="l" t="t" r="r" b="b"/>
              <a:pathLst>
                <a:path w="153" h="1095" extrusionOk="0">
                  <a:moveTo>
                    <a:pt x="31" y="1"/>
                  </a:moveTo>
                  <a:cubicBezTo>
                    <a:pt x="1" y="183"/>
                    <a:pt x="1" y="365"/>
                    <a:pt x="1" y="548"/>
                  </a:cubicBezTo>
                  <a:cubicBezTo>
                    <a:pt x="1" y="730"/>
                    <a:pt x="61" y="913"/>
                    <a:pt x="122" y="1095"/>
                  </a:cubicBezTo>
                  <a:cubicBezTo>
                    <a:pt x="153" y="1095"/>
                    <a:pt x="92" y="852"/>
                    <a:pt x="92" y="548"/>
                  </a:cubicBezTo>
                  <a:cubicBezTo>
                    <a:pt x="92" y="365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654;p43">
              <a:extLst>
                <a:ext uri="{FF2B5EF4-FFF2-40B4-BE49-F238E27FC236}">
                  <a16:creationId xmlns:a16="http://schemas.microsoft.com/office/drawing/2014/main" id="{064E9F99-2104-C4E7-3A07-08EAC8ACCFB6}"/>
                </a:ext>
              </a:extLst>
            </p:cNvPr>
            <p:cNvSpPr/>
            <p:nvPr/>
          </p:nvSpPr>
          <p:spPr>
            <a:xfrm>
              <a:off x="5371950" y="3891375"/>
              <a:ext cx="19025" cy="4125"/>
            </a:xfrm>
            <a:custGeom>
              <a:avLst/>
              <a:gdLst/>
              <a:ahLst/>
              <a:cxnLst/>
              <a:rect l="l" t="t" r="r" b="b"/>
              <a:pathLst>
                <a:path w="761" h="165" extrusionOk="0">
                  <a:moveTo>
                    <a:pt x="647" y="0"/>
                  </a:moveTo>
                  <a:cubicBezTo>
                    <a:pt x="552" y="0"/>
                    <a:pt x="451" y="22"/>
                    <a:pt x="365" y="43"/>
                  </a:cubicBezTo>
                  <a:cubicBezTo>
                    <a:pt x="244" y="43"/>
                    <a:pt x="122" y="104"/>
                    <a:pt x="0" y="165"/>
                  </a:cubicBezTo>
                  <a:cubicBezTo>
                    <a:pt x="122" y="165"/>
                    <a:pt x="244" y="165"/>
                    <a:pt x="365" y="134"/>
                  </a:cubicBezTo>
                  <a:cubicBezTo>
                    <a:pt x="517" y="104"/>
                    <a:pt x="639" y="74"/>
                    <a:pt x="760" y="13"/>
                  </a:cubicBezTo>
                  <a:cubicBezTo>
                    <a:pt x="725" y="4"/>
                    <a:pt x="686" y="0"/>
                    <a:pt x="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655;p43">
              <a:extLst>
                <a:ext uri="{FF2B5EF4-FFF2-40B4-BE49-F238E27FC236}">
                  <a16:creationId xmlns:a16="http://schemas.microsoft.com/office/drawing/2014/main" id="{44437E8E-ECEA-5410-8459-8DF125DF5AD6}"/>
                </a:ext>
              </a:extLst>
            </p:cNvPr>
            <p:cNvSpPr/>
            <p:nvPr/>
          </p:nvSpPr>
          <p:spPr>
            <a:xfrm>
              <a:off x="5038350" y="4193350"/>
              <a:ext cx="34225" cy="31200"/>
            </a:xfrm>
            <a:custGeom>
              <a:avLst/>
              <a:gdLst/>
              <a:ahLst/>
              <a:cxnLst/>
              <a:rect l="l" t="t" r="r" b="b"/>
              <a:pathLst>
                <a:path w="1369" h="1248" extrusionOk="0">
                  <a:moveTo>
                    <a:pt x="1" y="1"/>
                  </a:moveTo>
                  <a:cubicBezTo>
                    <a:pt x="1" y="31"/>
                    <a:pt x="365" y="214"/>
                    <a:pt x="730" y="578"/>
                  </a:cubicBezTo>
                  <a:cubicBezTo>
                    <a:pt x="943" y="791"/>
                    <a:pt x="1156" y="1004"/>
                    <a:pt x="1368" y="1247"/>
                  </a:cubicBezTo>
                  <a:cubicBezTo>
                    <a:pt x="1216" y="974"/>
                    <a:pt x="1034" y="700"/>
                    <a:pt x="791" y="518"/>
                  </a:cubicBezTo>
                  <a:cubicBezTo>
                    <a:pt x="578" y="274"/>
                    <a:pt x="305" y="12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656;p43">
              <a:extLst>
                <a:ext uri="{FF2B5EF4-FFF2-40B4-BE49-F238E27FC236}">
                  <a16:creationId xmlns:a16="http://schemas.microsoft.com/office/drawing/2014/main" id="{BB53C18A-E93F-994F-4951-7F89AC8167C4}"/>
                </a:ext>
              </a:extLst>
            </p:cNvPr>
            <p:cNvSpPr/>
            <p:nvPr/>
          </p:nvSpPr>
          <p:spPr>
            <a:xfrm>
              <a:off x="5058100" y="4183475"/>
              <a:ext cx="3825" cy="27400"/>
            </a:xfrm>
            <a:custGeom>
              <a:avLst/>
              <a:gdLst/>
              <a:ahLst/>
              <a:cxnLst/>
              <a:rect l="l" t="t" r="r" b="b"/>
              <a:pathLst>
                <a:path w="153" h="1096" extrusionOk="0">
                  <a:moveTo>
                    <a:pt x="31" y="1"/>
                  </a:moveTo>
                  <a:cubicBezTo>
                    <a:pt x="1" y="183"/>
                    <a:pt x="1" y="366"/>
                    <a:pt x="31" y="548"/>
                  </a:cubicBezTo>
                  <a:cubicBezTo>
                    <a:pt x="1" y="730"/>
                    <a:pt x="62" y="943"/>
                    <a:pt x="123" y="1095"/>
                  </a:cubicBezTo>
                  <a:cubicBezTo>
                    <a:pt x="153" y="1095"/>
                    <a:pt x="123" y="852"/>
                    <a:pt x="92" y="548"/>
                  </a:cubicBezTo>
                  <a:cubicBezTo>
                    <a:pt x="92" y="366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657;p43">
              <a:extLst>
                <a:ext uri="{FF2B5EF4-FFF2-40B4-BE49-F238E27FC236}">
                  <a16:creationId xmlns:a16="http://schemas.microsoft.com/office/drawing/2014/main" id="{04A1DEC0-F861-E289-10DB-DB083E3D7238}"/>
                </a:ext>
              </a:extLst>
            </p:cNvPr>
            <p:cNvSpPr/>
            <p:nvPr/>
          </p:nvSpPr>
          <p:spPr>
            <a:xfrm>
              <a:off x="5045950" y="4214650"/>
              <a:ext cx="19025" cy="3800"/>
            </a:xfrm>
            <a:custGeom>
              <a:avLst/>
              <a:gdLst/>
              <a:ahLst/>
              <a:cxnLst/>
              <a:rect l="l" t="t" r="r" b="b"/>
              <a:pathLst>
                <a:path w="761" h="152" extrusionOk="0">
                  <a:moveTo>
                    <a:pt x="761" y="0"/>
                  </a:moveTo>
                  <a:cubicBezTo>
                    <a:pt x="639" y="0"/>
                    <a:pt x="487" y="0"/>
                    <a:pt x="365" y="30"/>
                  </a:cubicBezTo>
                  <a:cubicBezTo>
                    <a:pt x="244" y="61"/>
                    <a:pt x="122" y="91"/>
                    <a:pt x="1" y="152"/>
                  </a:cubicBezTo>
                  <a:cubicBezTo>
                    <a:pt x="122" y="152"/>
                    <a:pt x="244" y="152"/>
                    <a:pt x="365" y="122"/>
                  </a:cubicBezTo>
                  <a:cubicBezTo>
                    <a:pt x="517" y="122"/>
                    <a:pt x="639" y="61"/>
                    <a:pt x="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658;p43">
              <a:extLst>
                <a:ext uri="{FF2B5EF4-FFF2-40B4-BE49-F238E27FC236}">
                  <a16:creationId xmlns:a16="http://schemas.microsoft.com/office/drawing/2014/main" id="{D2EAC719-29DD-868F-86D5-925A78BC444D}"/>
                </a:ext>
              </a:extLst>
            </p:cNvPr>
            <p:cNvSpPr/>
            <p:nvPr/>
          </p:nvSpPr>
          <p:spPr>
            <a:xfrm>
              <a:off x="5195650" y="37837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0" y="354"/>
                    <a:pt x="608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517" y="1097"/>
                    <a:pt x="912" y="580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659;p43">
              <a:extLst>
                <a:ext uri="{FF2B5EF4-FFF2-40B4-BE49-F238E27FC236}">
                  <a16:creationId xmlns:a16="http://schemas.microsoft.com/office/drawing/2014/main" id="{1E02AD08-3FDD-55D9-ADA8-0605A3CD02B0}"/>
                </a:ext>
              </a:extLst>
            </p:cNvPr>
            <p:cNvSpPr/>
            <p:nvPr/>
          </p:nvSpPr>
          <p:spPr>
            <a:xfrm>
              <a:off x="5208575" y="3802275"/>
              <a:ext cx="26625" cy="5300"/>
            </a:xfrm>
            <a:custGeom>
              <a:avLst/>
              <a:gdLst/>
              <a:ahLst/>
              <a:cxnLst/>
              <a:rect l="l" t="t" r="r" b="b"/>
              <a:pathLst>
                <a:path w="1065" h="212" extrusionOk="0">
                  <a:moveTo>
                    <a:pt x="838" y="1"/>
                  </a:moveTo>
                  <a:cubicBezTo>
                    <a:pt x="731" y="1"/>
                    <a:pt x="624" y="15"/>
                    <a:pt x="517" y="51"/>
                  </a:cubicBezTo>
                  <a:cubicBezTo>
                    <a:pt x="335" y="51"/>
                    <a:pt x="152" y="112"/>
                    <a:pt x="0" y="203"/>
                  </a:cubicBezTo>
                  <a:cubicBezTo>
                    <a:pt x="0" y="209"/>
                    <a:pt x="8" y="211"/>
                    <a:pt x="24" y="211"/>
                  </a:cubicBezTo>
                  <a:cubicBezTo>
                    <a:pt x="92" y="211"/>
                    <a:pt x="299" y="161"/>
                    <a:pt x="547" y="112"/>
                  </a:cubicBezTo>
                  <a:cubicBezTo>
                    <a:pt x="730" y="112"/>
                    <a:pt x="912" y="81"/>
                    <a:pt x="1064" y="21"/>
                  </a:cubicBezTo>
                  <a:cubicBezTo>
                    <a:pt x="989" y="8"/>
                    <a:pt x="913" y="1"/>
                    <a:pt x="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660;p43">
              <a:extLst>
                <a:ext uri="{FF2B5EF4-FFF2-40B4-BE49-F238E27FC236}">
                  <a16:creationId xmlns:a16="http://schemas.microsoft.com/office/drawing/2014/main" id="{C5A368FB-BA79-290F-8F7A-FB0D71878280}"/>
                </a:ext>
              </a:extLst>
            </p:cNvPr>
            <p:cNvSpPr/>
            <p:nvPr/>
          </p:nvSpPr>
          <p:spPr>
            <a:xfrm>
              <a:off x="5199450" y="3792900"/>
              <a:ext cx="5350" cy="18250"/>
            </a:xfrm>
            <a:custGeom>
              <a:avLst/>
              <a:gdLst/>
              <a:ahLst/>
              <a:cxnLst/>
              <a:rect l="l" t="t" r="r" b="b"/>
              <a:pathLst>
                <a:path w="214" h="730" extrusionOk="0">
                  <a:moveTo>
                    <a:pt x="1" y="0"/>
                  </a:moveTo>
                  <a:cubicBezTo>
                    <a:pt x="1" y="122"/>
                    <a:pt x="31" y="244"/>
                    <a:pt x="61" y="365"/>
                  </a:cubicBezTo>
                  <a:cubicBezTo>
                    <a:pt x="92" y="487"/>
                    <a:pt x="153" y="608"/>
                    <a:pt x="213" y="730"/>
                  </a:cubicBezTo>
                  <a:cubicBezTo>
                    <a:pt x="213" y="608"/>
                    <a:pt x="183" y="456"/>
                    <a:pt x="153" y="365"/>
                  </a:cubicBezTo>
                  <a:cubicBezTo>
                    <a:pt x="122" y="213"/>
                    <a:pt x="61" y="9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661;p43">
              <a:extLst>
                <a:ext uri="{FF2B5EF4-FFF2-40B4-BE49-F238E27FC236}">
                  <a16:creationId xmlns:a16="http://schemas.microsoft.com/office/drawing/2014/main" id="{BC2873B2-6B74-DA87-7743-E7E00478FC13}"/>
                </a:ext>
              </a:extLst>
            </p:cNvPr>
            <p:cNvSpPr/>
            <p:nvPr/>
          </p:nvSpPr>
          <p:spPr>
            <a:xfrm>
              <a:off x="5452500" y="3740925"/>
              <a:ext cx="44850" cy="10300"/>
            </a:xfrm>
            <a:custGeom>
              <a:avLst/>
              <a:gdLst/>
              <a:ahLst/>
              <a:cxnLst/>
              <a:rect l="l" t="t" r="r" b="b"/>
              <a:pathLst>
                <a:path w="1794" h="412" extrusionOk="0">
                  <a:moveTo>
                    <a:pt x="423" y="1"/>
                  </a:moveTo>
                  <a:cubicBezTo>
                    <a:pt x="280" y="1"/>
                    <a:pt x="137" y="16"/>
                    <a:pt x="0" y="43"/>
                  </a:cubicBezTo>
                  <a:cubicBezTo>
                    <a:pt x="0" y="43"/>
                    <a:pt x="395" y="43"/>
                    <a:pt x="912" y="134"/>
                  </a:cubicBezTo>
                  <a:cubicBezTo>
                    <a:pt x="1390" y="247"/>
                    <a:pt x="1738" y="411"/>
                    <a:pt x="1788" y="411"/>
                  </a:cubicBezTo>
                  <a:cubicBezTo>
                    <a:pt x="1792" y="411"/>
                    <a:pt x="1794" y="410"/>
                    <a:pt x="1794" y="408"/>
                  </a:cubicBezTo>
                  <a:cubicBezTo>
                    <a:pt x="1550" y="225"/>
                    <a:pt x="1247" y="134"/>
                    <a:pt x="943" y="73"/>
                  </a:cubicBezTo>
                  <a:cubicBezTo>
                    <a:pt x="775" y="23"/>
                    <a:pt x="599" y="1"/>
                    <a:pt x="4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" name="Google Shape;662;p43">
              <a:extLst>
                <a:ext uri="{FF2B5EF4-FFF2-40B4-BE49-F238E27FC236}">
                  <a16:creationId xmlns:a16="http://schemas.microsoft.com/office/drawing/2014/main" id="{5459F629-625F-0BB7-1170-07C196944F7F}"/>
                </a:ext>
              </a:extLst>
            </p:cNvPr>
            <p:cNvSpPr/>
            <p:nvPr/>
          </p:nvSpPr>
          <p:spPr>
            <a:xfrm>
              <a:off x="5465425" y="3723000"/>
              <a:ext cx="15975" cy="22050"/>
            </a:xfrm>
            <a:custGeom>
              <a:avLst/>
              <a:gdLst/>
              <a:ahLst/>
              <a:cxnLst/>
              <a:rect l="l" t="t" r="r" b="b"/>
              <a:pathLst>
                <a:path w="639" h="882" extrusionOk="0">
                  <a:moveTo>
                    <a:pt x="0" y="0"/>
                  </a:moveTo>
                  <a:cubicBezTo>
                    <a:pt x="61" y="152"/>
                    <a:pt x="152" y="334"/>
                    <a:pt x="274" y="486"/>
                  </a:cubicBezTo>
                  <a:cubicBezTo>
                    <a:pt x="334" y="638"/>
                    <a:pt x="486" y="790"/>
                    <a:pt x="638" y="882"/>
                  </a:cubicBezTo>
                  <a:cubicBezTo>
                    <a:pt x="638" y="851"/>
                    <a:pt x="486" y="699"/>
                    <a:pt x="334" y="426"/>
                  </a:cubicBezTo>
                  <a:cubicBezTo>
                    <a:pt x="24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" name="Google Shape;663;p43">
              <a:extLst>
                <a:ext uri="{FF2B5EF4-FFF2-40B4-BE49-F238E27FC236}">
                  <a16:creationId xmlns:a16="http://schemas.microsoft.com/office/drawing/2014/main" id="{D7F3E457-380A-6CEA-6041-B64AA28B6ED4}"/>
                </a:ext>
              </a:extLst>
            </p:cNvPr>
            <p:cNvSpPr/>
            <p:nvPr/>
          </p:nvSpPr>
          <p:spPr>
            <a:xfrm>
              <a:off x="5471500" y="3746550"/>
              <a:ext cx="14450" cy="12950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578" y="0"/>
                  </a:moveTo>
                  <a:lnTo>
                    <a:pt x="578" y="0"/>
                  </a:lnTo>
                  <a:cubicBezTo>
                    <a:pt x="456" y="61"/>
                    <a:pt x="365" y="122"/>
                    <a:pt x="274" y="213"/>
                  </a:cubicBezTo>
                  <a:cubicBezTo>
                    <a:pt x="122" y="365"/>
                    <a:pt x="0" y="517"/>
                    <a:pt x="0" y="517"/>
                  </a:cubicBezTo>
                  <a:cubicBezTo>
                    <a:pt x="122" y="456"/>
                    <a:pt x="243" y="395"/>
                    <a:pt x="304" y="274"/>
                  </a:cubicBezTo>
                  <a:cubicBezTo>
                    <a:pt x="487" y="152"/>
                    <a:pt x="578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" name="Google Shape;664;p43">
              <a:extLst>
                <a:ext uri="{FF2B5EF4-FFF2-40B4-BE49-F238E27FC236}">
                  <a16:creationId xmlns:a16="http://schemas.microsoft.com/office/drawing/2014/main" id="{FB06AC30-C2D9-E3C8-CA5D-160AC838A9BB}"/>
                </a:ext>
              </a:extLst>
            </p:cNvPr>
            <p:cNvSpPr/>
            <p:nvPr/>
          </p:nvSpPr>
          <p:spPr>
            <a:xfrm>
              <a:off x="5159175" y="3645425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1" y="1"/>
                  </a:moveTo>
                  <a:cubicBezTo>
                    <a:pt x="1083" y="1"/>
                    <a:pt x="931" y="354"/>
                    <a:pt x="639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274" y="1279"/>
                    <a:pt x="517" y="1067"/>
                    <a:pt x="700" y="823"/>
                  </a:cubicBezTo>
                  <a:cubicBezTo>
                    <a:pt x="882" y="580"/>
                    <a:pt x="1034" y="307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" name="Google Shape;665;p43">
              <a:extLst>
                <a:ext uri="{FF2B5EF4-FFF2-40B4-BE49-F238E27FC236}">
                  <a16:creationId xmlns:a16="http://schemas.microsoft.com/office/drawing/2014/main" id="{C0A5DD3C-E2E8-5491-922D-F9A099B8E277}"/>
                </a:ext>
              </a:extLst>
            </p:cNvPr>
            <p:cNvSpPr/>
            <p:nvPr/>
          </p:nvSpPr>
          <p:spPr>
            <a:xfrm>
              <a:off x="5172100" y="3664475"/>
              <a:ext cx="27375" cy="5350"/>
            </a:xfrm>
            <a:custGeom>
              <a:avLst/>
              <a:gdLst/>
              <a:ahLst/>
              <a:cxnLst/>
              <a:rect l="l" t="t" r="r" b="b"/>
              <a:pathLst>
                <a:path w="1095" h="214" extrusionOk="0">
                  <a:moveTo>
                    <a:pt x="1095" y="1"/>
                  </a:moveTo>
                  <a:cubicBezTo>
                    <a:pt x="882" y="1"/>
                    <a:pt x="699" y="1"/>
                    <a:pt x="517" y="31"/>
                  </a:cubicBezTo>
                  <a:cubicBezTo>
                    <a:pt x="335" y="31"/>
                    <a:pt x="152" y="92"/>
                    <a:pt x="0" y="213"/>
                  </a:cubicBezTo>
                  <a:cubicBezTo>
                    <a:pt x="0" y="213"/>
                    <a:pt x="243" y="153"/>
                    <a:pt x="547" y="122"/>
                  </a:cubicBezTo>
                  <a:cubicBezTo>
                    <a:pt x="730" y="92"/>
                    <a:pt x="912" y="61"/>
                    <a:pt x="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666;p43">
              <a:extLst>
                <a:ext uri="{FF2B5EF4-FFF2-40B4-BE49-F238E27FC236}">
                  <a16:creationId xmlns:a16="http://schemas.microsoft.com/office/drawing/2014/main" id="{34F0882F-0205-4957-64EF-3BEB745C17F4}"/>
                </a:ext>
              </a:extLst>
            </p:cNvPr>
            <p:cNvSpPr/>
            <p:nvPr/>
          </p:nvSpPr>
          <p:spPr>
            <a:xfrm>
              <a:off x="5162975" y="3654600"/>
              <a:ext cx="5350" cy="19025"/>
            </a:xfrm>
            <a:custGeom>
              <a:avLst/>
              <a:gdLst/>
              <a:ahLst/>
              <a:cxnLst/>
              <a:rect l="l" t="t" r="r" b="b"/>
              <a:pathLst>
                <a:path w="214" h="761" extrusionOk="0">
                  <a:moveTo>
                    <a:pt x="1" y="0"/>
                  </a:moveTo>
                  <a:cubicBezTo>
                    <a:pt x="1" y="152"/>
                    <a:pt x="31" y="274"/>
                    <a:pt x="61" y="396"/>
                  </a:cubicBezTo>
                  <a:cubicBezTo>
                    <a:pt x="92" y="517"/>
                    <a:pt x="153" y="639"/>
                    <a:pt x="213" y="760"/>
                  </a:cubicBezTo>
                  <a:cubicBezTo>
                    <a:pt x="213" y="608"/>
                    <a:pt x="213" y="487"/>
                    <a:pt x="153" y="365"/>
                  </a:cubicBezTo>
                  <a:cubicBezTo>
                    <a:pt x="122" y="244"/>
                    <a:pt x="92" y="12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667;p43">
              <a:extLst>
                <a:ext uri="{FF2B5EF4-FFF2-40B4-BE49-F238E27FC236}">
                  <a16:creationId xmlns:a16="http://schemas.microsoft.com/office/drawing/2014/main" id="{7B20B128-D741-DFA8-CF5D-96D3718A2A62}"/>
                </a:ext>
              </a:extLst>
            </p:cNvPr>
            <p:cNvSpPr/>
            <p:nvPr/>
          </p:nvSpPr>
          <p:spPr>
            <a:xfrm>
              <a:off x="5504925" y="3898525"/>
              <a:ext cx="28150" cy="36500"/>
            </a:xfrm>
            <a:custGeom>
              <a:avLst/>
              <a:gdLst/>
              <a:ahLst/>
              <a:cxnLst/>
              <a:rect l="l" t="t" r="r" b="b"/>
              <a:pathLst>
                <a:path w="1126" h="1460" extrusionOk="0">
                  <a:moveTo>
                    <a:pt x="1125" y="0"/>
                  </a:moveTo>
                  <a:cubicBezTo>
                    <a:pt x="1095" y="0"/>
                    <a:pt x="912" y="365"/>
                    <a:pt x="609" y="791"/>
                  </a:cubicBezTo>
                  <a:cubicBezTo>
                    <a:pt x="305" y="1186"/>
                    <a:pt x="1" y="1429"/>
                    <a:pt x="1" y="1459"/>
                  </a:cubicBezTo>
                  <a:cubicBezTo>
                    <a:pt x="274" y="1307"/>
                    <a:pt x="487" y="1064"/>
                    <a:pt x="669" y="821"/>
                  </a:cubicBezTo>
                  <a:cubicBezTo>
                    <a:pt x="882" y="578"/>
                    <a:pt x="1034" y="304"/>
                    <a:pt x="1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668;p43">
              <a:extLst>
                <a:ext uri="{FF2B5EF4-FFF2-40B4-BE49-F238E27FC236}">
                  <a16:creationId xmlns:a16="http://schemas.microsoft.com/office/drawing/2014/main" id="{EACCF2E3-9763-A44A-FA45-E99EA9551C97}"/>
                </a:ext>
              </a:extLst>
            </p:cNvPr>
            <p:cNvSpPr/>
            <p:nvPr/>
          </p:nvSpPr>
          <p:spPr>
            <a:xfrm>
              <a:off x="5517075" y="3917775"/>
              <a:ext cx="27400" cy="5250"/>
            </a:xfrm>
            <a:custGeom>
              <a:avLst/>
              <a:gdLst/>
              <a:ahLst/>
              <a:cxnLst/>
              <a:rect l="l" t="t" r="r" b="b"/>
              <a:pathLst>
                <a:path w="1096" h="210" extrusionOk="0">
                  <a:moveTo>
                    <a:pt x="869" y="1"/>
                  </a:moveTo>
                  <a:cubicBezTo>
                    <a:pt x="762" y="1"/>
                    <a:pt x="655" y="16"/>
                    <a:pt x="548" y="51"/>
                  </a:cubicBezTo>
                  <a:cubicBezTo>
                    <a:pt x="366" y="51"/>
                    <a:pt x="183" y="112"/>
                    <a:pt x="1" y="203"/>
                  </a:cubicBezTo>
                  <a:cubicBezTo>
                    <a:pt x="5" y="207"/>
                    <a:pt x="13" y="209"/>
                    <a:pt x="24" y="209"/>
                  </a:cubicBezTo>
                  <a:cubicBezTo>
                    <a:pt x="93" y="209"/>
                    <a:pt x="287" y="138"/>
                    <a:pt x="548" y="112"/>
                  </a:cubicBezTo>
                  <a:cubicBezTo>
                    <a:pt x="730" y="112"/>
                    <a:pt x="913" y="51"/>
                    <a:pt x="1095" y="21"/>
                  </a:cubicBezTo>
                  <a:cubicBezTo>
                    <a:pt x="1020" y="8"/>
                    <a:pt x="944" y="1"/>
                    <a:pt x="8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669;p43">
              <a:extLst>
                <a:ext uri="{FF2B5EF4-FFF2-40B4-BE49-F238E27FC236}">
                  <a16:creationId xmlns:a16="http://schemas.microsoft.com/office/drawing/2014/main" id="{4A302FDD-F8DB-7174-B7FA-B525E062F168}"/>
                </a:ext>
              </a:extLst>
            </p:cNvPr>
            <p:cNvSpPr/>
            <p:nvPr/>
          </p:nvSpPr>
          <p:spPr>
            <a:xfrm>
              <a:off x="5508725" y="3908400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1" y="244"/>
                    <a:pt x="61" y="365"/>
                  </a:cubicBezTo>
                  <a:cubicBezTo>
                    <a:pt x="92" y="487"/>
                    <a:pt x="122" y="608"/>
                    <a:pt x="213" y="730"/>
                  </a:cubicBezTo>
                  <a:cubicBezTo>
                    <a:pt x="213" y="608"/>
                    <a:pt x="183" y="457"/>
                    <a:pt x="122" y="335"/>
                  </a:cubicBezTo>
                  <a:cubicBezTo>
                    <a:pt x="122" y="213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670;p43">
              <a:extLst>
                <a:ext uri="{FF2B5EF4-FFF2-40B4-BE49-F238E27FC236}">
                  <a16:creationId xmlns:a16="http://schemas.microsoft.com/office/drawing/2014/main" id="{87E30114-467F-293E-C493-89B52BEF9C4F}"/>
                </a:ext>
              </a:extLst>
            </p:cNvPr>
            <p:cNvSpPr/>
            <p:nvPr/>
          </p:nvSpPr>
          <p:spPr>
            <a:xfrm>
              <a:off x="5343825" y="3643150"/>
              <a:ext cx="28150" cy="36550"/>
            </a:xfrm>
            <a:custGeom>
              <a:avLst/>
              <a:gdLst/>
              <a:ahLst/>
              <a:cxnLst/>
              <a:rect l="l" t="t" r="r" b="b"/>
              <a:pathLst>
                <a:path w="1126" h="1462" extrusionOk="0">
                  <a:moveTo>
                    <a:pt x="1122" y="1"/>
                  </a:moveTo>
                  <a:cubicBezTo>
                    <a:pt x="1084" y="1"/>
                    <a:pt x="932" y="382"/>
                    <a:pt x="639" y="762"/>
                  </a:cubicBezTo>
                  <a:cubicBezTo>
                    <a:pt x="305" y="1188"/>
                    <a:pt x="1" y="1431"/>
                    <a:pt x="1" y="1462"/>
                  </a:cubicBezTo>
                  <a:cubicBezTo>
                    <a:pt x="517" y="1127"/>
                    <a:pt x="913" y="610"/>
                    <a:pt x="1125" y="3"/>
                  </a:cubicBezTo>
                  <a:cubicBezTo>
                    <a:pt x="1124" y="1"/>
                    <a:pt x="1123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671;p43">
              <a:extLst>
                <a:ext uri="{FF2B5EF4-FFF2-40B4-BE49-F238E27FC236}">
                  <a16:creationId xmlns:a16="http://schemas.microsoft.com/office/drawing/2014/main" id="{F9D131ED-D0B9-480C-2B0E-1E1005818C1A}"/>
                </a:ext>
              </a:extLst>
            </p:cNvPr>
            <p:cNvSpPr/>
            <p:nvPr/>
          </p:nvSpPr>
          <p:spPr>
            <a:xfrm>
              <a:off x="5356750" y="3662200"/>
              <a:ext cx="26625" cy="5500"/>
            </a:xfrm>
            <a:custGeom>
              <a:avLst/>
              <a:gdLst/>
              <a:ahLst/>
              <a:cxnLst/>
              <a:rect l="l" t="t" r="r" b="b"/>
              <a:pathLst>
                <a:path w="1065" h="220" extrusionOk="0">
                  <a:moveTo>
                    <a:pt x="1064" y="0"/>
                  </a:moveTo>
                  <a:cubicBezTo>
                    <a:pt x="882" y="0"/>
                    <a:pt x="700" y="0"/>
                    <a:pt x="517" y="31"/>
                  </a:cubicBezTo>
                  <a:cubicBezTo>
                    <a:pt x="335" y="61"/>
                    <a:pt x="152" y="122"/>
                    <a:pt x="0" y="213"/>
                  </a:cubicBezTo>
                  <a:cubicBezTo>
                    <a:pt x="0" y="217"/>
                    <a:pt x="5" y="219"/>
                    <a:pt x="14" y="219"/>
                  </a:cubicBezTo>
                  <a:cubicBezTo>
                    <a:pt x="70" y="219"/>
                    <a:pt x="286" y="148"/>
                    <a:pt x="548" y="122"/>
                  </a:cubicBezTo>
                  <a:cubicBezTo>
                    <a:pt x="730" y="92"/>
                    <a:pt x="912" y="61"/>
                    <a:pt x="1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672;p43">
              <a:extLst>
                <a:ext uri="{FF2B5EF4-FFF2-40B4-BE49-F238E27FC236}">
                  <a16:creationId xmlns:a16="http://schemas.microsoft.com/office/drawing/2014/main" id="{3DDD0B00-A0A5-A4BF-51CB-5E3720D9AD1E}"/>
                </a:ext>
              </a:extLst>
            </p:cNvPr>
            <p:cNvSpPr/>
            <p:nvPr/>
          </p:nvSpPr>
          <p:spPr>
            <a:xfrm>
              <a:off x="5347625" y="3653075"/>
              <a:ext cx="5350" cy="18275"/>
            </a:xfrm>
            <a:custGeom>
              <a:avLst/>
              <a:gdLst/>
              <a:ahLst/>
              <a:cxnLst/>
              <a:rect l="l" t="t" r="r" b="b"/>
              <a:pathLst>
                <a:path w="214" h="731" extrusionOk="0">
                  <a:moveTo>
                    <a:pt x="1" y="1"/>
                  </a:moveTo>
                  <a:cubicBezTo>
                    <a:pt x="1" y="122"/>
                    <a:pt x="31" y="244"/>
                    <a:pt x="62" y="365"/>
                  </a:cubicBezTo>
                  <a:cubicBezTo>
                    <a:pt x="92" y="487"/>
                    <a:pt x="153" y="609"/>
                    <a:pt x="213" y="730"/>
                  </a:cubicBezTo>
                  <a:cubicBezTo>
                    <a:pt x="213" y="609"/>
                    <a:pt x="183" y="457"/>
                    <a:pt x="153" y="335"/>
                  </a:cubicBezTo>
                  <a:cubicBezTo>
                    <a:pt x="122" y="213"/>
                    <a:pt x="62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673;p43">
              <a:extLst>
                <a:ext uri="{FF2B5EF4-FFF2-40B4-BE49-F238E27FC236}">
                  <a16:creationId xmlns:a16="http://schemas.microsoft.com/office/drawing/2014/main" id="{F2B6567E-5852-D802-506D-D4F36E19CFC9}"/>
                </a:ext>
              </a:extLst>
            </p:cNvPr>
            <p:cNvSpPr/>
            <p:nvPr/>
          </p:nvSpPr>
          <p:spPr>
            <a:xfrm>
              <a:off x="5207050" y="3943925"/>
              <a:ext cx="46375" cy="4175"/>
            </a:xfrm>
            <a:custGeom>
              <a:avLst/>
              <a:gdLst/>
              <a:ahLst/>
              <a:cxnLst/>
              <a:rect l="l" t="t" r="r" b="b"/>
              <a:pathLst>
                <a:path w="1855" h="167" extrusionOk="0">
                  <a:moveTo>
                    <a:pt x="928" y="1"/>
                  </a:moveTo>
                  <a:cubicBezTo>
                    <a:pt x="616" y="1"/>
                    <a:pt x="304" y="54"/>
                    <a:pt x="1" y="160"/>
                  </a:cubicBezTo>
                  <a:cubicBezTo>
                    <a:pt x="5" y="164"/>
                    <a:pt x="17" y="166"/>
                    <a:pt x="35" y="166"/>
                  </a:cubicBezTo>
                  <a:cubicBezTo>
                    <a:pt x="146" y="166"/>
                    <a:pt x="500" y="99"/>
                    <a:pt x="943" y="99"/>
                  </a:cubicBezTo>
                  <a:cubicBezTo>
                    <a:pt x="1360" y="99"/>
                    <a:pt x="1732" y="166"/>
                    <a:pt x="1830" y="166"/>
                  </a:cubicBezTo>
                  <a:cubicBezTo>
                    <a:pt x="1846" y="166"/>
                    <a:pt x="1855" y="164"/>
                    <a:pt x="1855" y="160"/>
                  </a:cubicBezTo>
                  <a:cubicBezTo>
                    <a:pt x="1551" y="54"/>
                    <a:pt x="1239" y="1"/>
                    <a:pt x="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674;p43">
              <a:extLst>
                <a:ext uri="{FF2B5EF4-FFF2-40B4-BE49-F238E27FC236}">
                  <a16:creationId xmlns:a16="http://schemas.microsoft.com/office/drawing/2014/main" id="{329E2688-59A6-FBFF-3FD5-FD3A861FD22A}"/>
                </a:ext>
              </a:extLst>
            </p:cNvPr>
            <p:cNvSpPr/>
            <p:nvPr/>
          </p:nvSpPr>
          <p:spPr>
            <a:xfrm>
              <a:off x="5214650" y="3927400"/>
              <a:ext cx="21300" cy="18250"/>
            </a:xfrm>
            <a:custGeom>
              <a:avLst/>
              <a:gdLst/>
              <a:ahLst/>
              <a:cxnLst/>
              <a:rect l="l" t="t" r="r" b="b"/>
              <a:pathLst>
                <a:path w="852" h="730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52"/>
                    <a:pt x="244" y="274"/>
                    <a:pt x="396" y="396"/>
                  </a:cubicBezTo>
                  <a:cubicBezTo>
                    <a:pt x="517" y="548"/>
                    <a:pt x="669" y="639"/>
                    <a:pt x="852" y="730"/>
                  </a:cubicBezTo>
                  <a:cubicBezTo>
                    <a:pt x="852" y="700"/>
                    <a:pt x="669" y="548"/>
                    <a:pt x="426" y="335"/>
                  </a:cubicBezTo>
                  <a:cubicBezTo>
                    <a:pt x="304" y="213"/>
                    <a:pt x="152" y="9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675;p43">
              <a:extLst>
                <a:ext uri="{FF2B5EF4-FFF2-40B4-BE49-F238E27FC236}">
                  <a16:creationId xmlns:a16="http://schemas.microsoft.com/office/drawing/2014/main" id="{AB4EC16E-61A9-45FA-94CB-DF768AF2073E}"/>
                </a:ext>
              </a:extLst>
            </p:cNvPr>
            <p:cNvSpPr/>
            <p:nvPr/>
          </p:nvSpPr>
          <p:spPr>
            <a:xfrm>
              <a:off x="5229850" y="3945625"/>
              <a:ext cx="11425" cy="16000"/>
            </a:xfrm>
            <a:custGeom>
              <a:avLst/>
              <a:gdLst/>
              <a:ahLst/>
              <a:cxnLst/>
              <a:rect l="l" t="t" r="r" b="b"/>
              <a:pathLst>
                <a:path w="457" h="640" extrusionOk="0">
                  <a:moveTo>
                    <a:pt x="456" y="1"/>
                  </a:moveTo>
                  <a:cubicBezTo>
                    <a:pt x="426" y="1"/>
                    <a:pt x="304" y="123"/>
                    <a:pt x="183" y="305"/>
                  </a:cubicBezTo>
                  <a:cubicBezTo>
                    <a:pt x="61" y="457"/>
                    <a:pt x="0" y="639"/>
                    <a:pt x="0" y="639"/>
                  </a:cubicBezTo>
                  <a:cubicBezTo>
                    <a:pt x="92" y="548"/>
                    <a:pt x="183" y="457"/>
                    <a:pt x="244" y="335"/>
                  </a:cubicBezTo>
                  <a:cubicBezTo>
                    <a:pt x="335" y="244"/>
                    <a:pt x="396" y="123"/>
                    <a:pt x="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676;p43">
              <a:extLst>
                <a:ext uri="{FF2B5EF4-FFF2-40B4-BE49-F238E27FC236}">
                  <a16:creationId xmlns:a16="http://schemas.microsoft.com/office/drawing/2014/main" id="{94A8884F-72AA-9959-2064-61B70CC83964}"/>
                </a:ext>
              </a:extLst>
            </p:cNvPr>
            <p:cNvSpPr/>
            <p:nvPr/>
          </p:nvSpPr>
          <p:spPr>
            <a:xfrm>
              <a:off x="5307350" y="3787700"/>
              <a:ext cx="12200" cy="11450"/>
            </a:xfrm>
            <a:custGeom>
              <a:avLst/>
              <a:gdLst/>
              <a:ahLst/>
              <a:cxnLst/>
              <a:rect l="l" t="t" r="r" b="b"/>
              <a:pathLst>
                <a:path w="488" h="458" extrusionOk="0">
                  <a:moveTo>
                    <a:pt x="240" y="98"/>
                  </a:moveTo>
                  <a:lnTo>
                    <a:pt x="240" y="98"/>
                  </a:lnTo>
                  <a:cubicBezTo>
                    <a:pt x="250" y="109"/>
                    <a:pt x="262" y="123"/>
                    <a:pt x="274" y="148"/>
                  </a:cubicBezTo>
                  <a:cubicBezTo>
                    <a:pt x="335" y="178"/>
                    <a:pt x="274" y="208"/>
                    <a:pt x="244" y="239"/>
                  </a:cubicBezTo>
                  <a:cubicBezTo>
                    <a:pt x="240" y="243"/>
                    <a:pt x="235" y="245"/>
                    <a:pt x="231" y="245"/>
                  </a:cubicBezTo>
                  <a:cubicBezTo>
                    <a:pt x="206" y="245"/>
                    <a:pt x="183" y="174"/>
                    <a:pt x="183" y="148"/>
                  </a:cubicBezTo>
                  <a:lnTo>
                    <a:pt x="122" y="148"/>
                  </a:lnTo>
                  <a:cubicBezTo>
                    <a:pt x="183" y="148"/>
                    <a:pt x="244" y="148"/>
                    <a:pt x="244" y="117"/>
                  </a:cubicBezTo>
                  <a:cubicBezTo>
                    <a:pt x="244" y="111"/>
                    <a:pt x="243" y="105"/>
                    <a:pt x="240" y="98"/>
                  </a:cubicBezTo>
                  <a:close/>
                  <a:moveTo>
                    <a:pt x="290" y="0"/>
                  </a:moveTo>
                  <a:cubicBezTo>
                    <a:pt x="242" y="0"/>
                    <a:pt x="214" y="36"/>
                    <a:pt x="214" y="56"/>
                  </a:cubicBezTo>
                  <a:cubicBezTo>
                    <a:pt x="214" y="60"/>
                    <a:pt x="214" y="63"/>
                    <a:pt x="215" y="66"/>
                  </a:cubicBezTo>
                  <a:lnTo>
                    <a:pt x="215" y="66"/>
                  </a:lnTo>
                  <a:cubicBezTo>
                    <a:pt x="200" y="52"/>
                    <a:pt x="179" y="39"/>
                    <a:pt x="153" y="26"/>
                  </a:cubicBezTo>
                  <a:lnTo>
                    <a:pt x="122" y="26"/>
                  </a:lnTo>
                  <a:lnTo>
                    <a:pt x="92" y="56"/>
                  </a:lnTo>
                  <a:cubicBezTo>
                    <a:pt x="31" y="117"/>
                    <a:pt x="1" y="208"/>
                    <a:pt x="31" y="269"/>
                  </a:cubicBezTo>
                  <a:cubicBezTo>
                    <a:pt x="58" y="375"/>
                    <a:pt x="130" y="458"/>
                    <a:pt x="228" y="458"/>
                  </a:cubicBezTo>
                  <a:cubicBezTo>
                    <a:pt x="243" y="458"/>
                    <a:pt x="258" y="456"/>
                    <a:pt x="274" y="452"/>
                  </a:cubicBezTo>
                  <a:cubicBezTo>
                    <a:pt x="396" y="421"/>
                    <a:pt x="457" y="330"/>
                    <a:pt x="487" y="239"/>
                  </a:cubicBezTo>
                  <a:cubicBezTo>
                    <a:pt x="487" y="148"/>
                    <a:pt x="457" y="87"/>
                    <a:pt x="365" y="26"/>
                  </a:cubicBezTo>
                  <a:cubicBezTo>
                    <a:pt x="337" y="7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677;p43">
              <a:extLst>
                <a:ext uri="{FF2B5EF4-FFF2-40B4-BE49-F238E27FC236}">
                  <a16:creationId xmlns:a16="http://schemas.microsoft.com/office/drawing/2014/main" id="{C84332F5-1899-7093-7FFE-DE9224070948}"/>
                </a:ext>
              </a:extLst>
            </p:cNvPr>
            <p:cNvSpPr/>
            <p:nvPr/>
          </p:nvSpPr>
          <p:spPr>
            <a:xfrm>
              <a:off x="5316675" y="3915350"/>
              <a:ext cx="13500" cy="11375"/>
            </a:xfrm>
            <a:custGeom>
              <a:avLst/>
              <a:gdLst/>
              <a:ahLst/>
              <a:cxnLst/>
              <a:rect l="l" t="t" r="r" b="b"/>
              <a:pathLst>
                <a:path w="540" h="455" extrusionOk="0">
                  <a:moveTo>
                    <a:pt x="277" y="88"/>
                  </a:moveTo>
                  <a:cubicBezTo>
                    <a:pt x="294" y="100"/>
                    <a:pt x="310" y="115"/>
                    <a:pt x="327" y="148"/>
                  </a:cubicBezTo>
                  <a:cubicBezTo>
                    <a:pt x="357" y="209"/>
                    <a:pt x="327" y="209"/>
                    <a:pt x="296" y="239"/>
                  </a:cubicBezTo>
                  <a:cubicBezTo>
                    <a:pt x="288" y="244"/>
                    <a:pt x="281" y="245"/>
                    <a:pt x="274" y="245"/>
                  </a:cubicBezTo>
                  <a:cubicBezTo>
                    <a:pt x="241" y="245"/>
                    <a:pt x="236" y="192"/>
                    <a:pt x="236" y="160"/>
                  </a:cubicBezTo>
                  <a:lnTo>
                    <a:pt x="236" y="160"/>
                  </a:lnTo>
                  <a:cubicBezTo>
                    <a:pt x="271" y="157"/>
                    <a:pt x="296" y="138"/>
                    <a:pt x="296" y="118"/>
                  </a:cubicBezTo>
                  <a:cubicBezTo>
                    <a:pt x="296" y="118"/>
                    <a:pt x="290" y="105"/>
                    <a:pt x="277" y="88"/>
                  </a:cubicBezTo>
                  <a:close/>
                  <a:moveTo>
                    <a:pt x="322" y="1"/>
                  </a:moveTo>
                  <a:cubicBezTo>
                    <a:pt x="273" y="1"/>
                    <a:pt x="245" y="27"/>
                    <a:pt x="237" y="47"/>
                  </a:cubicBezTo>
                  <a:lnTo>
                    <a:pt x="237" y="47"/>
                  </a:lnTo>
                  <a:cubicBezTo>
                    <a:pt x="228" y="40"/>
                    <a:pt x="217" y="32"/>
                    <a:pt x="205" y="27"/>
                  </a:cubicBezTo>
                  <a:lnTo>
                    <a:pt x="175" y="27"/>
                  </a:lnTo>
                  <a:lnTo>
                    <a:pt x="144" y="57"/>
                  </a:lnTo>
                  <a:cubicBezTo>
                    <a:pt x="0" y="201"/>
                    <a:pt x="102" y="454"/>
                    <a:pt x="294" y="454"/>
                  </a:cubicBezTo>
                  <a:cubicBezTo>
                    <a:pt x="305" y="454"/>
                    <a:pt x="316" y="454"/>
                    <a:pt x="327" y="452"/>
                  </a:cubicBezTo>
                  <a:cubicBezTo>
                    <a:pt x="418" y="422"/>
                    <a:pt x="509" y="330"/>
                    <a:pt x="540" y="239"/>
                  </a:cubicBezTo>
                  <a:cubicBezTo>
                    <a:pt x="540" y="148"/>
                    <a:pt x="479" y="87"/>
                    <a:pt x="418" y="27"/>
                  </a:cubicBezTo>
                  <a:cubicBezTo>
                    <a:pt x="380" y="8"/>
                    <a:pt x="348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678;p43">
              <a:extLst>
                <a:ext uri="{FF2B5EF4-FFF2-40B4-BE49-F238E27FC236}">
                  <a16:creationId xmlns:a16="http://schemas.microsoft.com/office/drawing/2014/main" id="{DCE4695F-C4E9-050B-4254-17596B649DA0}"/>
                </a:ext>
              </a:extLst>
            </p:cNvPr>
            <p:cNvSpPr/>
            <p:nvPr/>
          </p:nvSpPr>
          <p:spPr>
            <a:xfrm>
              <a:off x="5326350" y="4028575"/>
              <a:ext cx="12175" cy="10750"/>
            </a:xfrm>
            <a:custGeom>
              <a:avLst/>
              <a:gdLst/>
              <a:ahLst/>
              <a:cxnLst/>
              <a:rect l="l" t="t" r="r" b="b"/>
              <a:pathLst>
                <a:path w="487" h="430" extrusionOk="0">
                  <a:moveTo>
                    <a:pt x="300" y="0"/>
                  </a:moveTo>
                  <a:cubicBezTo>
                    <a:pt x="242" y="0"/>
                    <a:pt x="213" y="36"/>
                    <a:pt x="213" y="57"/>
                  </a:cubicBezTo>
                  <a:cubicBezTo>
                    <a:pt x="213" y="87"/>
                    <a:pt x="274" y="57"/>
                    <a:pt x="305" y="118"/>
                  </a:cubicBezTo>
                  <a:cubicBezTo>
                    <a:pt x="335" y="178"/>
                    <a:pt x="274" y="209"/>
                    <a:pt x="244" y="239"/>
                  </a:cubicBezTo>
                  <a:cubicBezTo>
                    <a:pt x="217" y="239"/>
                    <a:pt x="190" y="192"/>
                    <a:pt x="184" y="139"/>
                  </a:cubicBezTo>
                  <a:lnTo>
                    <a:pt x="184" y="139"/>
                  </a:lnTo>
                  <a:cubicBezTo>
                    <a:pt x="219" y="130"/>
                    <a:pt x="244" y="118"/>
                    <a:pt x="244" y="118"/>
                  </a:cubicBezTo>
                  <a:cubicBezTo>
                    <a:pt x="244" y="87"/>
                    <a:pt x="213" y="57"/>
                    <a:pt x="153" y="26"/>
                  </a:cubicBezTo>
                  <a:lnTo>
                    <a:pt x="122" y="26"/>
                  </a:lnTo>
                  <a:lnTo>
                    <a:pt x="92" y="57"/>
                  </a:lnTo>
                  <a:cubicBezTo>
                    <a:pt x="31" y="87"/>
                    <a:pt x="1" y="178"/>
                    <a:pt x="31" y="270"/>
                  </a:cubicBezTo>
                  <a:cubicBezTo>
                    <a:pt x="56" y="370"/>
                    <a:pt x="144" y="429"/>
                    <a:pt x="225" y="429"/>
                  </a:cubicBezTo>
                  <a:cubicBezTo>
                    <a:pt x="242" y="429"/>
                    <a:pt x="259" y="427"/>
                    <a:pt x="274" y="422"/>
                  </a:cubicBezTo>
                  <a:cubicBezTo>
                    <a:pt x="396" y="422"/>
                    <a:pt x="457" y="330"/>
                    <a:pt x="487" y="239"/>
                  </a:cubicBezTo>
                  <a:cubicBezTo>
                    <a:pt x="487" y="148"/>
                    <a:pt x="457" y="57"/>
                    <a:pt x="396" y="26"/>
                  </a:cubicBezTo>
                  <a:cubicBezTo>
                    <a:pt x="358" y="8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679;p43">
              <a:extLst>
                <a:ext uri="{FF2B5EF4-FFF2-40B4-BE49-F238E27FC236}">
                  <a16:creationId xmlns:a16="http://schemas.microsoft.com/office/drawing/2014/main" id="{A9704E7A-0B95-7EBC-55EE-F47375181352}"/>
                </a:ext>
              </a:extLst>
            </p:cNvPr>
            <p:cNvSpPr/>
            <p:nvPr/>
          </p:nvSpPr>
          <p:spPr>
            <a:xfrm>
              <a:off x="5288350" y="3668375"/>
              <a:ext cx="12200" cy="11325"/>
            </a:xfrm>
            <a:custGeom>
              <a:avLst/>
              <a:gdLst/>
              <a:ahLst/>
              <a:cxnLst/>
              <a:rect l="l" t="t" r="r" b="b"/>
              <a:pathLst>
                <a:path w="488" h="453" extrusionOk="0">
                  <a:moveTo>
                    <a:pt x="235" y="89"/>
                  </a:moveTo>
                  <a:cubicBezTo>
                    <a:pt x="246" y="96"/>
                    <a:pt x="260" y="104"/>
                    <a:pt x="274" y="118"/>
                  </a:cubicBezTo>
                  <a:cubicBezTo>
                    <a:pt x="305" y="179"/>
                    <a:pt x="274" y="209"/>
                    <a:pt x="244" y="240"/>
                  </a:cubicBezTo>
                  <a:cubicBezTo>
                    <a:pt x="240" y="244"/>
                    <a:pt x="236" y="246"/>
                    <a:pt x="232" y="246"/>
                  </a:cubicBezTo>
                  <a:cubicBezTo>
                    <a:pt x="210" y="246"/>
                    <a:pt x="191" y="195"/>
                    <a:pt x="185" y="147"/>
                  </a:cubicBezTo>
                  <a:lnTo>
                    <a:pt x="185" y="147"/>
                  </a:lnTo>
                  <a:cubicBezTo>
                    <a:pt x="219" y="145"/>
                    <a:pt x="244" y="138"/>
                    <a:pt x="244" y="118"/>
                  </a:cubicBezTo>
                  <a:cubicBezTo>
                    <a:pt x="244" y="109"/>
                    <a:pt x="241" y="99"/>
                    <a:pt x="235" y="89"/>
                  </a:cubicBezTo>
                  <a:close/>
                  <a:moveTo>
                    <a:pt x="290" y="1"/>
                  </a:moveTo>
                  <a:cubicBezTo>
                    <a:pt x="243" y="1"/>
                    <a:pt x="214" y="36"/>
                    <a:pt x="214" y="57"/>
                  </a:cubicBezTo>
                  <a:cubicBezTo>
                    <a:pt x="214" y="61"/>
                    <a:pt x="214" y="64"/>
                    <a:pt x="215" y="66"/>
                  </a:cubicBezTo>
                  <a:lnTo>
                    <a:pt x="215" y="66"/>
                  </a:lnTo>
                  <a:cubicBezTo>
                    <a:pt x="200" y="53"/>
                    <a:pt x="179" y="40"/>
                    <a:pt x="153" y="27"/>
                  </a:cubicBezTo>
                  <a:lnTo>
                    <a:pt x="122" y="27"/>
                  </a:lnTo>
                  <a:lnTo>
                    <a:pt x="92" y="57"/>
                  </a:lnTo>
                  <a:cubicBezTo>
                    <a:pt x="31" y="118"/>
                    <a:pt x="1" y="209"/>
                    <a:pt x="31" y="270"/>
                  </a:cubicBezTo>
                  <a:cubicBezTo>
                    <a:pt x="31" y="392"/>
                    <a:pt x="153" y="453"/>
                    <a:pt x="274" y="453"/>
                  </a:cubicBezTo>
                  <a:cubicBezTo>
                    <a:pt x="396" y="422"/>
                    <a:pt x="457" y="331"/>
                    <a:pt x="487" y="240"/>
                  </a:cubicBezTo>
                  <a:cubicBezTo>
                    <a:pt x="487" y="149"/>
                    <a:pt x="457" y="88"/>
                    <a:pt x="366" y="27"/>
                  </a:cubicBezTo>
                  <a:cubicBezTo>
                    <a:pt x="337" y="8"/>
                    <a:pt x="312" y="1"/>
                    <a:pt x="2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680;p43">
              <a:extLst>
                <a:ext uri="{FF2B5EF4-FFF2-40B4-BE49-F238E27FC236}">
                  <a16:creationId xmlns:a16="http://schemas.microsoft.com/office/drawing/2014/main" id="{E65B3CF3-4163-B976-BDED-9ACDDA505B8D}"/>
                </a:ext>
              </a:extLst>
            </p:cNvPr>
            <p:cNvSpPr/>
            <p:nvPr/>
          </p:nvSpPr>
          <p:spPr>
            <a:xfrm>
              <a:off x="4883325" y="4245950"/>
              <a:ext cx="1067675" cy="289550"/>
            </a:xfrm>
            <a:custGeom>
              <a:avLst/>
              <a:gdLst/>
              <a:ahLst/>
              <a:cxnLst/>
              <a:rect l="l" t="t" r="r" b="b"/>
              <a:pathLst>
                <a:path w="42707" h="11582" extrusionOk="0">
                  <a:moveTo>
                    <a:pt x="22951" y="1"/>
                  </a:moveTo>
                  <a:cubicBezTo>
                    <a:pt x="14071" y="1"/>
                    <a:pt x="3831" y="177"/>
                    <a:pt x="3831" y="177"/>
                  </a:cubicBezTo>
                  <a:cubicBezTo>
                    <a:pt x="3831" y="177"/>
                    <a:pt x="1" y="10754"/>
                    <a:pt x="9302" y="11180"/>
                  </a:cubicBezTo>
                  <a:cubicBezTo>
                    <a:pt x="15405" y="11469"/>
                    <a:pt x="22976" y="11530"/>
                    <a:pt x="28261" y="11530"/>
                  </a:cubicBezTo>
                  <a:cubicBezTo>
                    <a:pt x="30189" y="11530"/>
                    <a:pt x="31813" y="11522"/>
                    <a:pt x="32950" y="11514"/>
                  </a:cubicBezTo>
                  <a:cubicBezTo>
                    <a:pt x="33837" y="11514"/>
                    <a:pt x="34650" y="11582"/>
                    <a:pt x="35443" y="11582"/>
                  </a:cubicBezTo>
                  <a:cubicBezTo>
                    <a:pt x="36415" y="11582"/>
                    <a:pt x="37355" y="11480"/>
                    <a:pt x="38360" y="11028"/>
                  </a:cubicBezTo>
                  <a:cubicBezTo>
                    <a:pt x="40336" y="10146"/>
                    <a:pt x="42342" y="8687"/>
                    <a:pt x="42494" y="6377"/>
                  </a:cubicBezTo>
                  <a:cubicBezTo>
                    <a:pt x="42707" y="3368"/>
                    <a:pt x="40731" y="572"/>
                    <a:pt x="33801" y="177"/>
                  </a:cubicBezTo>
                  <a:cubicBezTo>
                    <a:pt x="31491" y="45"/>
                    <a:pt x="27391" y="1"/>
                    <a:pt x="22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681;p43">
              <a:extLst>
                <a:ext uri="{FF2B5EF4-FFF2-40B4-BE49-F238E27FC236}">
                  <a16:creationId xmlns:a16="http://schemas.microsoft.com/office/drawing/2014/main" id="{E587EE6E-D165-47D5-A9B6-2B66F1BFE122}"/>
                </a:ext>
              </a:extLst>
            </p:cNvPr>
            <p:cNvSpPr/>
            <p:nvPr/>
          </p:nvSpPr>
          <p:spPr>
            <a:xfrm>
              <a:off x="5020125" y="4249500"/>
              <a:ext cx="8375" cy="17700"/>
            </a:xfrm>
            <a:custGeom>
              <a:avLst/>
              <a:gdLst/>
              <a:ahLst/>
              <a:cxnLst/>
              <a:rect l="l" t="t" r="r" b="b"/>
              <a:pathLst>
                <a:path w="335" h="708" extrusionOk="0">
                  <a:moveTo>
                    <a:pt x="266" y="1"/>
                  </a:moveTo>
                  <a:cubicBezTo>
                    <a:pt x="230" y="1"/>
                    <a:pt x="145" y="170"/>
                    <a:pt x="61" y="339"/>
                  </a:cubicBezTo>
                  <a:cubicBezTo>
                    <a:pt x="0" y="521"/>
                    <a:pt x="0" y="703"/>
                    <a:pt x="31" y="703"/>
                  </a:cubicBezTo>
                  <a:cubicBezTo>
                    <a:pt x="36" y="706"/>
                    <a:pt x="41" y="707"/>
                    <a:pt x="47" y="707"/>
                  </a:cubicBezTo>
                  <a:cubicBezTo>
                    <a:pt x="107" y="707"/>
                    <a:pt x="188" y="566"/>
                    <a:pt x="243" y="399"/>
                  </a:cubicBezTo>
                  <a:cubicBezTo>
                    <a:pt x="335" y="187"/>
                    <a:pt x="335" y="35"/>
                    <a:pt x="274" y="4"/>
                  </a:cubicBezTo>
                  <a:cubicBezTo>
                    <a:pt x="271" y="2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682;p43">
              <a:extLst>
                <a:ext uri="{FF2B5EF4-FFF2-40B4-BE49-F238E27FC236}">
                  <a16:creationId xmlns:a16="http://schemas.microsoft.com/office/drawing/2014/main" id="{7A0E93CA-4486-5A74-3714-84F28071571D}"/>
                </a:ext>
              </a:extLst>
            </p:cNvPr>
            <p:cNvSpPr/>
            <p:nvPr/>
          </p:nvSpPr>
          <p:spPr>
            <a:xfrm>
              <a:off x="5005675" y="4304300"/>
              <a:ext cx="6875" cy="38025"/>
            </a:xfrm>
            <a:custGeom>
              <a:avLst/>
              <a:gdLst/>
              <a:ahLst/>
              <a:cxnLst/>
              <a:rect l="l" t="t" r="r" b="b"/>
              <a:pathLst>
                <a:path w="275" h="1521" extrusionOk="0">
                  <a:moveTo>
                    <a:pt x="213" y="1"/>
                  </a:moveTo>
                  <a:cubicBezTo>
                    <a:pt x="92" y="244"/>
                    <a:pt x="1" y="517"/>
                    <a:pt x="31" y="761"/>
                  </a:cubicBezTo>
                  <a:cubicBezTo>
                    <a:pt x="1" y="1186"/>
                    <a:pt x="61" y="1520"/>
                    <a:pt x="122" y="1520"/>
                  </a:cubicBezTo>
                  <a:cubicBezTo>
                    <a:pt x="213" y="1277"/>
                    <a:pt x="244" y="1034"/>
                    <a:pt x="213" y="761"/>
                  </a:cubicBezTo>
                  <a:cubicBezTo>
                    <a:pt x="244" y="365"/>
                    <a:pt x="27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683;p43">
              <a:extLst>
                <a:ext uri="{FF2B5EF4-FFF2-40B4-BE49-F238E27FC236}">
                  <a16:creationId xmlns:a16="http://schemas.microsoft.com/office/drawing/2014/main" id="{402992F5-9FAB-BB2A-9040-9D922AE86C50}"/>
                </a:ext>
              </a:extLst>
            </p:cNvPr>
            <p:cNvSpPr/>
            <p:nvPr/>
          </p:nvSpPr>
          <p:spPr>
            <a:xfrm>
              <a:off x="5016325" y="4379525"/>
              <a:ext cx="25100" cy="31275"/>
            </a:xfrm>
            <a:custGeom>
              <a:avLst/>
              <a:gdLst/>
              <a:ahLst/>
              <a:cxnLst/>
              <a:rect l="l" t="t" r="r" b="b"/>
              <a:pathLst>
                <a:path w="1004" h="1251" extrusionOk="0">
                  <a:moveTo>
                    <a:pt x="61" y="1"/>
                  </a:moveTo>
                  <a:cubicBezTo>
                    <a:pt x="0" y="31"/>
                    <a:pt x="122" y="366"/>
                    <a:pt x="365" y="730"/>
                  </a:cubicBezTo>
                  <a:cubicBezTo>
                    <a:pt x="591" y="1069"/>
                    <a:pt x="869" y="1250"/>
                    <a:pt x="932" y="1250"/>
                  </a:cubicBezTo>
                  <a:cubicBezTo>
                    <a:pt x="937" y="1250"/>
                    <a:pt x="940" y="1249"/>
                    <a:pt x="942" y="1247"/>
                  </a:cubicBezTo>
                  <a:cubicBezTo>
                    <a:pt x="1003" y="1217"/>
                    <a:pt x="760" y="943"/>
                    <a:pt x="517" y="609"/>
                  </a:cubicBezTo>
                  <a:cubicBezTo>
                    <a:pt x="274" y="274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684;p43">
              <a:extLst>
                <a:ext uri="{FF2B5EF4-FFF2-40B4-BE49-F238E27FC236}">
                  <a16:creationId xmlns:a16="http://schemas.microsoft.com/office/drawing/2014/main" id="{AC8A2553-8E84-9E8E-3963-C767C204D398}"/>
                </a:ext>
              </a:extLst>
            </p:cNvPr>
            <p:cNvSpPr/>
            <p:nvPr/>
          </p:nvSpPr>
          <p:spPr>
            <a:xfrm>
              <a:off x="5073300" y="4428725"/>
              <a:ext cx="38025" cy="10125"/>
            </a:xfrm>
            <a:custGeom>
              <a:avLst/>
              <a:gdLst/>
              <a:ahLst/>
              <a:cxnLst/>
              <a:rect l="l" t="t" r="r" b="b"/>
              <a:pathLst>
                <a:path w="1521" h="405" extrusionOk="0">
                  <a:moveTo>
                    <a:pt x="163" y="1"/>
                  </a:moveTo>
                  <a:cubicBezTo>
                    <a:pt x="118" y="1"/>
                    <a:pt x="74" y="3"/>
                    <a:pt x="31" y="9"/>
                  </a:cubicBezTo>
                  <a:cubicBezTo>
                    <a:pt x="1" y="69"/>
                    <a:pt x="335" y="221"/>
                    <a:pt x="761" y="313"/>
                  </a:cubicBezTo>
                  <a:cubicBezTo>
                    <a:pt x="1016" y="371"/>
                    <a:pt x="1258" y="405"/>
                    <a:pt x="1398" y="405"/>
                  </a:cubicBezTo>
                  <a:cubicBezTo>
                    <a:pt x="1475" y="405"/>
                    <a:pt x="1521" y="395"/>
                    <a:pt x="1521" y="373"/>
                  </a:cubicBezTo>
                  <a:cubicBezTo>
                    <a:pt x="1521" y="313"/>
                    <a:pt x="1186" y="221"/>
                    <a:pt x="791" y="130"/>
                  </a:cubicBezTo>
                  <a:cubicBezTo>
                    <a:pt x="591" y="55"/>
                    <a:pt x="370" y="1"/>
                    <a:pt x="16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685;p43">
              <a:extLst>
                <a:ext uri="{FF2B5EF4-FFF2-40B4-BE49-F238E27FC236}">
                  <a16:creationId xmlns:a16="http://schemas.microsoft.com/office/drawing/2014/main" id="{18E223D9-0487-E546-AC03-BAC6D33C357B}"/>
                </a:ext>
              </a:extLst>
            </p:cNvPr>
            <p:cNvSpPr/>
            <p:nvPr/>
          </p:nvSpPr>
          <p:spPr>
            <a:xfrm>
              <a:off x="5149300" y="4440325"/>
              <a:ext cx="38025" cy="5350"/>
            </a:xfrm>
            <a:custGeom>
              <a:avLst/>
              <a:gdLst/>
              <a:ahLst/>
              <a:cxnLst/>
              <a:rect l="l" t="t" r="r" b="b"/>
              <a:pathLst>
                <a:path w="1521" h="214" extrusionOk="0">
                  <a:moveTo>
                    <a:pt x="760" y="0"/>
                  </a:moveTo>
                  <a:cubicBezTo>
                    <a:pt x="365" y="0"/>
                    <a:pt x="0" y="31"/>
                    <a:pt x="0" y="92"/>
                  </a:cubicBezTo>
                  <a:cubicBezTo>
                    <a:pt x="0" y="152"/>
                    <a:pt x="365" y="213"/>
                    <a:pt x="760" y="213"/>
                  </a:cubicBezTo>
                  <a:cubicBezTo>
                    <a:pt x="1186" y="213"/>
                    <a:pt x="1520" y="183"/>
                    <a:pt x="1520" y="122"/>
                  </a:cubicBezTo>
                  <a:cubicBezTo>
                    <a:pt x="1277" y="31"/>
                    <a:pt x="1034" y="0"/>
                    <a:pt x="7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686;p43">
              <a:extLst>
                <a:ext uri="{FF2B5EF4-FFF2-40B4-BE49-F238E27FC236}">
                  <a16:creationId xmlns:a16="http://schemas.microsoft.com/office/drawing/2014/main" id="{F8936A3C-E514-DCAE-1646-DC6D7E188337}"/>
                </a:ext>
              </a:extLst>
            </p:cNvPr>
            <p:cNvSpPr/>
            <p:nvPr/>
          </p:nvSpPr>
          <p:spPr>
            <a:xfrm>
              <a:off x="5226050" y="4441275"/>
              <a:ext cx="38025" cy="5150"/>
            </a:xfrm>
            <a:custGeom>
              <a:avLst/>
              <a:gdLst/>
              <a:ahLst/>
              <a:cxnLst/>
              <a:rect l="l" t="t" r="r" b="b"/>
              <a:pathLst>
                <a:path w="1521" h="206" extrusionOk="0">
                  <a:moveTo>
                    <a:pt x="772" y="0"/>
                  </a:moveTo>
                  <a:cubicBezTo>
                    <a:pt x="517" y="0"/>
                    <a:pt x="259" y="38"/>
                    <a:pt x="0" y="114"/>
                  </a:cubicBezTo>
                  <a:cubicBezTo>
                    <a:pt x="0" y="175"/>
                    <a:pt x="365" y="206"/>
                    <a:pt x="760" y="206"/>
                  </a:cubicBezTo>
                  <a:cubicBezTo>
                    <a:pt x="1186" y="206"/>
                    <a:pt x="1520" y="175"/>
                    <a:pt x="1520" y="114"/>
                  </a:cubicBezTo>
                  <a:cubicBezTo>
                    <a:pt x="1277" y="38"/>
                    <a:pt x="1026" y="0"/>
                    <a:pt x="7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687;p43">
              <a:extLst>
                <a:ext uri="{FF2B5EF4-FFF2-40B4-BE49-F238E27FC236}">
                  <a16:creationId xmlns:a16="http://schemas.microsoft.com/office/drawing/2014/main" id="{EB894914-8700-0DAC-4C85-0CC19CDF043E}"/>
                </a:ext>
              </a:extLst>
            </p:cNvPr>
            <p:cNvSpPr/>
            <p:nvPr/>
          </p:nvSpPr>
          <p:spPr>
            <a:xfrm>
              <a:off x="5303550" y="4441575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568" y="0"/>
                  </a:moveTo>
                  <a:cubicBezTo>
                    <a:pt x="361" y="0"/>
                    <a:pt x="163" y="40"/>
                    <a:pt x="1" y="133"/>
                  </a:cubicBezTo>
                  <a:cubicBezTo>
                    <a:pt x="160" y="201"/>
                    <a:pt x="354" y="235"/>
                    <a:pt x="556" y="235"/>
                  </a:cubicBezTo>
                  <a:cubicBezTo>
                    <a:pt x="624" y="235"/>
                    <a:pt x="692" y="232"/>
                    <a:pt x="761" y="224"/>
                  </a:cubicBezTo>
                  <a:cubicBezTo>
                    <a:pt x="1156" y="224"/>
                    <a:pt x="1521" y="194"/>
                    <a:pt x="1521" y="133"/>
                  </a:cubicBezTo>
                  <a:cubicBezTo>
                    <a:pt x="1320" y="58"/>
                    <a:pt x="1100" y="3"/>
                    <a:pt x="892" y="3"/>
                  </a:cubicBezTo>
                  <a:cubicBezTo>
                    <a:pt x="848" y="3"/>
                    <a:pt x="804" y="6"/>
                    <a:pt x="761" y="11"/>
                  </a:cubicBezTo>
                  <a:cubicBezTo>
                    <a:pt x="696" y="4"/>
                    <a:pt x="63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688;p43">
              <a:extLst>
                <a:ext uri="{FF2B5EF4-FFF2-40B4-BE49-F238E27FC236}">
                  <a16:creationId xmlns:a16="http://schemas.microsoft.com/office/drawing/2014/main" id="{D790CC6E-C428-0CF3-8EDF-1CC0B6E65500}"/>
                </a:ext>
              </a:extLst>
            </p:cNvPr>
            <p:cNvSpPr/>
            <p:nvPr/>
          </p:nvSpPr>
          <p:spPr>
            <a:xfrm>
              <a:off x="5380300" y="4442000"/>
              <a:ext cx="38025" cy="5475"/>
            </a:xfrm>
            <a:custGeom>
              <a:avLst/>
              <a:gdLst/>
              <a:ahLst/>
              <a:cxnLst/>
              <a:rect l="l" t="t" r="r" b="b"/>
              <a:pathLst>
                <a:path w="1521" h="219" extrusionOk="0">
                  <a:moveTo>
                    <a:pt x="970" y="0"/>
                  </a:moveTo>
                  <a:cubicBezTo>
                    <a:pt x="899" y="0"/>
                    <a:pt x="829" y="8"/>
                    <a:pt x="761" y="25"/>
                  </a:cubicBezTo>
                  <a:cubicBezTo>
                    <a:pt x="335" y="25"/>
                    <a:pt x="1" y="55"/>
                    <a:pt x="1" y="116"/>
                  </a:cubicBezTo>
                  <a:cubicBezTo>
                    <a:pt x="183" y="184"/>
                    <a:pt x="365" y="218"/>
                    <a:pt x="561" y="218"/>
                  </a:cubicBezTo>
                  <a:cubicBezTo>
                    <a:pt x="626" y="218"/>
                    <a:pt x="692" y="215"/>
                    <a:pt x="761" y="207"/>
                  </a:cubicBezTo>
                  <a:cubicBezTo>
                    <a:pt x="1156" y="207"/>
                    <a:pt x="1521" y="177"/>
                    <a:pt x="1521" y="116"/>
                  </a:cubicBezTo>
                  <a:cubicBezTo>
                    <a:pt x="1345" y="50"/>
                    <a:pt x="1154" y="0"/>
                    <a:pt x="9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689;p43">
              <a:extLst>
                <a:ext uri="{FF2B5EF4-FFF2-40B4-BE49-F238E27FC236}">
                  <a16:creationId xmlns:a16="http://schemas.microsoft.com/office/drawing/2014/main" id="{9D61DE18-4513-5338-03E1-E525A4FDB1E4}"/>
                </a:ext>
              </a:extLst>
            </p:cNvPr>
            <p:cNvSpPr/>
            <p:nvPr/>
          </p:nvSpPr>
          <p:spPr>
            <a:xfrm>
              <a:off x="5457050" y="4441550"/>
              <a:ext cx="38025" cy="5900"/>
            </a:xfrm>
            <a:custGeom>
              <a:avLst/>
              <a:gdLst/>
              <a:ahLst/>
              <a:cxnLst/>
              <a:rect l="l" t="t" r="r" b="b"/>
              <a:pathLst>
                <a:path w="1521" h="236" extrusionOk="0">
                  <a:moveTo>
                    <a:pt x="948" y="1"/>
                  </a:moveTo>
                  <a:cubicBezTo>
                    <a:pt x="884" y="1"/>
                    <a:pt x="821" y="5"/>
                    <a:pt x="761" y="12"/>
                  </a:cubicBezTo>
                  <a:cubicBezTo>
                    <a:pt x="335" y="12"/>
                    <a:pt x="1" y="73"/>
                    <a:pt x="1" y="103"/>
                  </a:cubicBezTo>
                  <a:cubicBezTo>
                    <a:pt x="186" y="196"/>
                    <a:pt x="372" y="236"/>
                    <a:pt x="572" y="236"/>
                  </a:cubicBezTo>
                  <a:cubicBezTo>
                    <a:pt x="633" y="236"/>
                    <a:pt x="696" y="232"/>
                    <a:pt x="761" y="225"/>
                  </a:cubicBezTo>
                  <a:cubicBezTo>
                    <a:pt x="1156" y="225"/>
                    <a:pt x="1520" y="164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690;p43">
              <a:extLst>
                <a:ext uri="{FF2B5EF4-FFF2-40B4-BE49-F238E27FC236}">
                  <a16:creationId xmlns:a16="http://schemas.microsoft.com/office/drawing/2014/main" id="{22C31367-0BA3-3A82-BBD2-038C769BCC19}"/>
                </a:ext>
              </a:extLst>
            </p:cNvPr>
            <p:cNvSpPr/>
            <p:nvPr/>
          </p:nvSpPr>
          <p:spPr>
            <a:xfrm>
              <a:off x="5533800" y="44408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618" y="1"/>
                  </a:moveTo>
                  <a:cubicBezTo>
                    <a:pt x="401" y="1"/>
                    <a:pt x="201" y="55"/>
                    <a:pt x="1" y="130"/>
                  </a:cubicBezTo>
                  <a:cubicBezTo>
                    <a:pt x="1" y="191"/>
                    <a:pt x="335" y="222"/>
                    <a:pt x="761" y="222"/>
                  </a:cubicBezTo>
                  <a:cubicBezTo>
                    <a:pt x="818" y="229"/>
                    <a:pt x="877" y="233"/>
                    <a:pt x="937" y="233"/>
                  </a:cubicBezTo>
                  <a:cubicBezTo>
                    <a:pt x="1131" y="233"/>
                    <a:pt x="1335" y="193"/>
                    <a:pt x="1520" y="100"/>
                  </a:cubicBezTo>
                  <a:cubicBezTo>
                    <a:pt x="1520" y="70"/>
                    <a:pt x="1186" y="9"/>
                    <a:pt x="761" y="9"/>
                  </a:cubicBezTo>
                  <a:cubicBezTo>
                    <a:pt x="712" y="4"/>
                    <a:pt x="665" y="1"/>
                    <a:pt x="6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691;p43">
              <a:extLst>
                <a:ext uri="{FF2B5EF4-FFF2-40B4-BE49-F238E27FC236}">
                  <a16:creationId xmlns:a16="http://schemas.microsoft.com/office/drawing/2014/main" id="{AA3CDD25-EEB2-73CB-3FD6-35E6A07F327E}"/>
                </a:ext>
              </a:extLst>
            </p:cNvPr>
            <p:cNvSpPr/>
            <p:nvPr/>
          </p:nvSpPr>
          <p:spPr>
            <a:xfrm>
              <a:off x="5610550" y="44403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761" y="0"/>
                  </a:moveTo>
                  <a:cubicBezTo>
                    <a:pt x="335" y="31"/>
                    <a:pt x="1" y="61"/>
                    <a:pt x="1" y="122"/>
                  </a:cubicBezTo>
                  <a:cubicBezTo>
                    <a:pt x="183" y="190"/>
                    <a:pt x="365" y="225"/>
                    <a:pt x="561" y="225"/>
                  </a:cubicBezTo>
                  <a:cubicBezTo>
                    <a:pt x="626" y="225"/>
                    <a:pt x="692" y="221"/>
                    <a:pt x="761" y="213"/>
                  </a:cubicBezTo>
                  <a:cubicBezTo>
                    <a:pt x="818" y="220"/>
                    <a:pt x="877" y="224"/>
                    <a:pt x="937" y="224"/>
                  </a:cubicBezTo>
                  <a:cubicBezTo>
                    <a:pt x="1131" y="224"/>
                    <a:pt x="1335" y="185"/>
                    <a:pt x="1520" y="92"/>
                  </a:cubicBezTo>
                  <a:cubicBezTo>
                    <a:pt x="1520" y="31"/>
                    <a:pt x="1186" y="0"/>
                    <a:pt x="7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692;p43">
              <a:extLst>
                <a:ext uri="{FF2B5EF4-FFF2-40B4-BE49-F238E27FC236}">
                  <a16:creationId xmlns:a16="http://schemas.microsoft.com/office/drawing/2014/main" id="{9C6C15C2-56F9-7928-8CFE-39698E7881DB}"/>
                </a:ext>
              </a:extLst>
            </p:cNvPr>
            <p:cNvSpPr/>
            <p:nvPr/>
          </p:nvSpPr>
          <p:spPr>
            <a:xfrm>
              <a:off x="5687300" y="4439275"/>
              <a:ext cx="38025" cy="5825"/>
            </a:xfrm>
            <a:custGeom>
              <a:avLst/>
              <a:gdLst/>
              <a:ahLst/>
              <a:cxnLst/>
              <a:rect l="l" t="t" r="r" b="b"/>
              <a:pathLst>
                <a:path w="1521" h="233" extrusionOk="0">
                  <a:moveTo>
                    <a:pt x="948" y="1"/>
                  </a:moveTo>
                  <a:cubicBezTo>
                    <a:pt x="884" y="1"/>
                    <a:pt x="821" y="4"/>
                    <a:pt x="760" y="12"/>
                  </a:cubicBezTo>
                  <a:cubicBezTo>
                    <a:pt x="335" y="12"/>
                    <a:pt x="1" y="73"/>
                    <a:pt x="1" y="134"/>
                  </a:cubicBezTo>
                  <a:cubicBezTo>
                    <a:pt x="1" y="194"/>
                    <a:pt x="335" y="225"/>
                    <a:pt x="760" y="225"/>
                  </a:cubicBezTo>
                  <a:cubicBezTo>
                    <a:pt x="804" y="230"/>
                    <a:pt x="848" y="233"/>
                    <a:pt x="892" y="233"/>
                  </a:cubicBezTo>
                  <a:cubicBezTo>
                    <a:pt x="1100" y="233"/>
                    <a:pt x="1320" y="178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693;p43">
              <a:extLst>
                <a:ext uri="{FF2B5EF4-FFF2-40B4-BE49-F238E27FC236}">
                  <a16:creationId xmlns:a16="http://schemas.microsoft.com/office/drawing/2014/main" id="{20287A88-AD5E-FC1E-B880-7AE1D8BE5015}"/>
                </a:ext>
              </a:extLst>
            </p:cNvPr>
            <p:cNvSpPr/>
            <p:nvPr/>
          </p:nvSpPr>
          <p:spPr>
            <a:xfrm>
              <a:off x="5764050" y="4439000"/>
              <a:ext cx="38025" cy="5425"/>
            </a:xfrm>
            <a:custGeom>
              <a:avLst/>
              <a:gdLst/>
              <a:ahLst/>
              <a:cxnLst/>
              <a:rect l="l" t="t" r="r" b="b"/>
              <a:pathLst>
                <a:path w="1521" h="217" extrusionOk="0">
                  <a:moveTo>
                    <a:pt x="749" y="0"/>
                  </a:moveTo>
                  <a:cubicBezTo>
                    <a:pt x="494" y="0"/>
                    <a:pt x="244" y="38"/>
                    <a:pt x="1" y="114"/>
                  </a:cubicBezTo>
                  <a:cubicBezTo>
                    <a:pt x="183" y="183"/>
                    <a:pt x="365" y="217"/>
                    <a:pt x="561" y="217"/>
                  </a:cubicBezTo>
                  <a:cubicBezTo>
                    <a:pt x="626" y="217"/>
                    <a:pt x="692" y="213"/>
                    <a:pt x="760" y="205"/>
                  </a:cubicBezTo>
                  <a:cubicBezTo>
                    <a:pt x="1125" y="179"/>
                    <a:pt x="1422" y="153"/>
                    <a:pt x="1500" y="108"/>
                  </a:cubicBezTo>
                  <a:lnTo>
                    <a:pt x="1500" y="108"/>
                  </a:lnTo>
                  <a:cubicBezTo>
                    <a:pt x="1507" y="110"/>
                    <a:pt x="1514" y="112"/>
                    <a:pt x="1520" y="114"/>
                  </a:cubicBezTo>
                  <a:lnTo>
                    <a:pt x="1520" y="84"/>
                  </a:lnTo>
                  <a:cubicBezTo>
                    <a:pt x="1520" y="93"/>
                    <a:pt x="1513" y="101"/>
                    <a:pt x="1500" y="108"/>
                  </a:cubicBezTo>
                  <a:lnTo>
                    <a:pt x="1500" y="108"/>
                  </a:lnTo>
                  <a:cubicBezTo>
                    <a:pt x="1249" y="36"/>
                    <a:pt x="997" y="0"/>
                    <a:pt x="7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694;p43">
              <a:extLst>
                <a:ext uri="{FF2B5EF4-FFF2-40B4-BE49-F238E27FC236}">
                  <a16:creationId xmlns:a16="http://schemas.microsoft.com/office/drawing/2014/main" id="{6EDD95AB-6FE6-A661-B300-25DA3400A338}"/>
                </a:ext>
              </a:extLst>
            </p:cNvPr>
            <p:cNvSpPr/>
            <p:nvPr/>
          </p:nvSpPr>
          <p:spPr>
            <a:xfrm>
              <a:off x="5840800" y="4438525"/>
              <a:ext cx="38025" cy="5625"/>
            </a:xfrm>
            <a:custGeom>
              <a:avLst/>
              <a:gdLst/>
              <a:ahLst/>
              <a:cxnLst/>
              <a:rect l="l" t="t" r="r" b="b"/>
              <a:pathLst>
                <a:path w="1521" h="225" extrusionOk="0">
                  <a:moveTo>
                    <a:pt x="560" y="0"/>
                  </a:moveTo>
                  <a:cubicBezTo>
                    <a:pt x="365" y="0"/>
                    <a:pt x="183" y="34"/>
                    <a:pt x="1" y="103"/>
                  </a:cubicBezTo>
                  <a:cubicBezTo>
                    <a:pt x="244" y="194"/>
                    <a:pt x="487" y="224"/>
                    <a:pt x="760" y="224"/>
                  </a:cubicBezTo>
                  <a:cubicBezTo>
                    <a:pt x="1186" y="194"/>
                    <a:pt x="1520" y="164"/>
                    <a:pt x="1520" y="103"/>
                  </a:cubicBezTo>
                  <a:cubicBezTo>
                    <a:pt x="1338" y="34"/>
                    <a:pt x="1138" y="0"/>
                    <a:pt x="948" y="0"/>
                  </a:cubicBezTo>
                  <a:cubicBezTo>
                    <a:pt x="884" y="0"/>
                    <a:pt x="821" y="4"/>
                    <a:pt x="760" y="12"/>
                  </a:cubicBezTo>
                  <a:cubicBezTo>
                    <a:pt x="692" y="4"/>
                    <a:pt x="626" y="0"/>
                    <a:pt x="5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695;p43">
              <a:extLst>
                <a:ext uri="{FF2B5EF4-FFF2-40B4-BE49-F238E27FC236}">
                  <a16:creationId xmlns:a16="http://schemas.microsoft.com/office/drawing/2014/main" id="{946F91C6-C39B-CA65-08E1-63B81109890A}"/>
                </a:ext>
              </a:extLst>
            </p:cNvPr>
            <p:cNvSpPr/>
            <p:nvPr/>
          </p:nvSpPr>
          <p:spPr>
            <a:xfrm>
              <a:off x="5916800" y="4438050"/>
              <a:ext cx="19000" cy="5350"/>
            </a:xfrm>
            <a:custGeom>
              <a:avLst/>
              <a:gdLst/>
              <a:ahLst/>
              <a:cxnLst/>
              <a:rect l="l" t="t" r="r" b="b"/>
              <a:pathLst>
                <a:path w="760" h="214" extrusionOk="0">
                  <a:moveTo>
                    <a:pt x="395" y="0"/>
                  </a:moveTo>
                  <a:cubicBezTo>
                    <a:pt x="182" y="0"/>
                    <a:pt x="0" y="61"/>
                    <a:pt x="0" y="91"/>
                  </a:cubicBezTo>
                  <a:cubicBezTo>
                    <a:pt x="0" y="152"/>
                    <a:pt x="182" y="213"/>
                    <a:pt x="395" y="213"/>
                  </a:cubicBezTo>
                  <a:cubicBezTo>
                    <a:pt x="608" y="213"/>
                    <a:pt x="760" y="152"/>
                    <a:pt x="760" y="91"/>
                  </a:cubicBezTo>
                  <a:cubicBezTo>
                    <a:pt x="760" y="61"/>
                    <a:pt x="608" y="0"/>
                    <a:pt x="3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696;p43">
              <a:extLst>
                <a:ext uri="{FF2B5EF4-FFF2-40B4-BE49-F238E27FC236}">
                  <a16:creationId xmlns:a16="http://schemas.microsoft.com/office/drawing/2014/main" id="{642818F5-C703-485D-C302-4355C143AABB}"/>
                </a:ext>
              </a:extLst>
            </p:cNvPr>
            <p:cNvSpPr/>
            <p:nvPr/>
          </p:nvSpPr>
          <p:spPr>
            <a:xfrm>
              <a:off x="4989725" y="4248075"/>
              <a:ext cx="933925" cy="215275"/>
            </a:xfrm>
            <a:custGeom>
              <a:avLst/>
              <a:gdLst/>
              <a:ahLst/>
              <a:cxnLst/>
              <a:rect l="l" t="t" r="r" b="b"/>
              <a:pathLst>
                <a:path w="37357" h="8611" extrusionOk="0">
                  <a:moveTo>
                    <a:pt x="943" y="0"/>
                  </a:moveTo>
                  <a:lnTo>
                    <a:pt x="943" y="0"/>
                  </a:lnTo>
                  <a:cubicBezTo>
                    <a:pt x="943" y="0"/>
                    <a:pt x="912" y="31"/>
                    <a:pt x="912" y="122"/>
                  </a:cubicBezTo>
                  <a:cubicBezTo>
                    <a:pt x="943" y="92"/>
                    <a:pt x="943" y="61"/>
                    <a:pt x="943" y="0"/>
                  </a:cubicBezTo>
                  <a:close/>
                  <a:moveTo>
                    <a:pt x="912" y="122"/>
                  </a:moveTo>
                  <a:cubicBezTo>
                    <a:pt x="882" y="213"/>
                    <a:pt x="851" y="304"/>
                    <a:pt x="791" y="426"/>
                  </a:cubicBezTo>
                  <a:cubicBezTo>
                    <a:pt x="699" y="700"/>
                    <a:pt x="547" y="1125"/>
                    <a:pt x="426" y="1672"/>
                  </a:cubicBezTo>
                  <a:cubicBezTo>
                    <a:pt x="213" y="2310"/>
                    <a:pt x="92" y="2979"/>
                    <a:pt x="31" y="3678"/>
                  </a:cubicBezTo>
                  <a:cubicBezTo>
                    <a:pt x="0" y="4073"/>
                    <a:pt x="0" y="4529"/>
                    <a:pt x="31" y="4955"/>
                  </a:cubicBezTo>
                  <a:cubicBezTo>
                    <a:pt x="31" y="5411"/>
                    <a:pt x="152" y="5897"/>
                    <a:pt x="395" y="6323"/>
                  </a:cubicBezTo>
                  <a:cubicBezTo>
                    <a:pt x="669" y="6779"/>
                    <a:pt x="1034" y="7174"/>
                    <a:pt x="1429" y="7539"/>
                  </a:cubicBezTo>
                  <a:cubicBezTo>
                    <a:pt x="1915" y="7873"/>
                    <a:pt x="2432" y="8086"/>
                    <a:pt x="3010" y="8207"/>
                  </a:cubicBezTo>
                  <a:cubicBezTo>
                    <a:pt x="4129" y="8398"/>
                    <a:pt x="5248" y="8516"/>
                    <a:pt x="6367" y="8516"/>
                  </a:cubicBezTo>
                  <a:cubicBezTo>
                    <a:pt x="6494" y="8516"/>
                    <a:pt x="6621" y="8514"/>
                    <a:pt x="6748" y="8511"/>
                  </a:cubicBezTo>
                  <a:cubicBezTo>
                    <a:pt x="9393" y="8542"/>
                    <a:pt x="12280" y="8572"/>
                    <a:pt x="15320" y="8602"/>
                  </a:cubicBezTo>
                  <a:cubicBezTo>
                    <a:pt x="16481" y="8608"/>
                    <a:pt x="17622" y="8611"/>
                    <a:pt x="18736" y="8611"/>
                  </a:cubicBezTo>
                  <a:cubicBezTo>
                    <a:pt x="23455" y="8611"/>
                    <a:pt x="27691" y="8566"/>
                    <a:pt x="30913" y="8542"/>
                  </a:cubicBezTo>
                  <a:lnTo>
                    <a:pt x="35624" y="8481"/>
                  </a:lnTo>
                  <a:lnTo>
                    <a:pt x="36931" y="8450"/>
                  </a:lnTo>
                  <a:lnTo>
                    <a:pt x="37357" y="8450"/>
                  </a:lnTo>
                  <a:cubicBezTo>
                    <a:pt x="37326" y="8420"/>
                    <a:pt x="37296" y="8420"/>
                    <a:pt x="37265" y="8390"/>
                  </a:cubicBezTo>
                  <a:lnTo>
                    <a:pt x="30943" y="8390"/>
                  </a:lnTo>
                  <a:cubicBezTo>
                    <a:pt x="28268" y="8390"/>
                    <a:pt x="24932" y="8417"/>
                    <a:pt x="21203" y="8417"/>
                  </a:cubicBezTo>
                  <a:cubicBezTo>
                    <a:pt x="19339" y="8417"/>
                    <a:pt x="17377" y="8410"/>
                    <a:pt x="15350" y="8390"/>
                  </a:cubicBezTo>
                  <a:cubicBezTo>
                    <a:pt x="12311" y="8390"/>
                    <a:pt x="9423" y="8359"/>
                    <a:pt x="6779" y="8329"/>
                  </a:cubicBezTo>
                  <a:cubicBezTo>
                    <a:pt x="6623" y="8333"/>
                    <a:pt x="6467" y="8334"/>
                    <a:pt x="6311" y="8334"/>
                  </a:cubicBezTo>
                  <a:cubicBezTo>
                    <a:pt x="5221" y="8334"/>
                    <a:pt x="4134" y="8241"/>
                    <a:pt x="3070" y="8055"/>
                  </a:cubicBezTo>
                  <a:cubicBezTo>
                    <a:pt x="2523" y="7934"/>
                    <a:pt x="2006" y="7721"/>
                    <a:pt x="1551" y="7417"/>
                  </a:cubicBezTo>
                  <a:cubicBezTo>
                    <a:pt x="1155" y="7083"/>
                    <a:pt x="791" y="6687"/>
                    <a:pt x="517" y="6262"/>
                  </a:cubicBezTo>
                  <a:cubicBezTo>
                    <a:pt x="304" y="5867"/>
                    <a:pt x="183" y="5411"/>
                    <a:pt x="183" y="4924"/>
                  </a:cubicBezTo>
                  <a:cubicBezTo>
                    <a:pt x="152" y="4499"/>
                    <a:pt x="152" y="4104"/>
                    <a:pt x="152" y="3678"/>
                  </a:cubicBezTo>
                  <a:cubicBezTo>
                    <a:pt x="213" y="3010"/>
                    <a:pt x="335" y="2341"/>
                    <a:pt x="487" y="1672"/>
                  </a:cubicBezTo>
                  <a:cubicBezTo>
                    <a:pt x="639" y="1155"/>
                    <a:pt x="760" y="730"/>
                    <a:pt x="821" y="456"/>
                  </a:cubicBezTo>
                  <a:lnTo>
                    <a:pt x="912" y="12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8" name="Google Shape;697;p43">
              <a:extLst>
                <a:ext uri="{FF2B5EF4-FFF2-40B4-BE49-F238E27FC236}">
                  <a16:creationId xmlns:a16="http://schemas.microsoft.com/office/drawing/2014/main" id="{ACCB49C2-9997-396B-6610-9205B8488126}"/>
                </a:ext>
              </a:extLst>
            </p:cNvPr>
            <p:cNvSpPr/>
            <p:nvPr/>
          </p:nvSpPr>
          <p:spPr>
            <a:xfrm>
              <a:off x="4919050" y="3755675"/>
              <a:ext cx="543350" cy="448100"/>
            </a:xfrm>
            <a:custGeom>
              <a:avLst/>
              <a:gdLst/>
              <a:ahLst/>
              <a:cxnLst/>
              <a:rect l="l" t="t" r="r" b="b"/>
              <a:pathLst>
                <a:path w="21734" h="17924" extrusionOk="0">
                  <a:moveTo>
                    <a:pt x="639" y="0"/>
                  </a:moveTo>
                  <a:cubicBezTo>
                    <a:pt x="639" y="0"/>
                    <a:pt x="1" y="1216"/>
                    <a:pt x="1216" y="10639"/>
                  </a:cubicBezTo>
                  <a:cubicBezTo>
                    <a:pt x="2044" y="17019"/>
                    <a:pt x="12215" y="17923"/>
                    <a:pt x="17918" y="17923"/>
                  </a:cubicBezTo>
                  <a:cubicBezTo>
                    <a:pt x="20176" y="17923"/>
                    <a:pt x="21733" y="17781"/>
                    <a:pt x="21733" y="17781"/>
                  </a:cubicBezTo>
                  <a:lnTo>
                    <a:pt x="21338" y="12462"/>
                  </a:lnTo>
                  <a:cubicBezTo>
                    <a:pt x="19241" y="12462"/>
                    <a:pt x="12949" y="11794"/>
                    <a:pt x="9302" y="9635"/>
                  </a:cubicBezTo>
                  <a:cubicBezTo>
                    <a:pt x="8451" y="9119"/>
                    <a:pt x="8086" y="91"/>
                    <a:pt x="8086" y="91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698;p43">
              <a:extLst>
                <a:ext uri="{FF2B5EF4-FFF2-40B4-BE49-F238E27FC236}">
                  <a16:creationId xmlns:a16="http://schemas.microsoft.com/office/drawing/2014/main" id="{F01E1514-F0B9-A037-B6FF-16E63758F63E}"/>
                </a:ext>
              </a:extLst>
            </p:cNvPr>
            <p:cNvSpPr/>
            <p:nvPr/>
          </p:nvSpPr>
          <p:spPr>
            <a:xfrm>
              <a:off x="5118150" y="3739700"/>
              <a:ext cx="344250" cy="460525"/>
            </a:xfrm>
            <a:custGeom>
              <a:avLst/>
              <a:gdLst/>
              <a:ahLst/>
              <a:cxnLst/>
              <a:rect l="l" t="t" r="r" b="b"/>
              <a:pathLst>
                <a:path w="13770" h="18421" extrusionOk="0">
                  <a:moveTo>
                    <a:pt x="31" y="1"/>
                  </a:moveTo>
                  <a:cubicBezTo>
                    <a:pt x="0" y="92"/>
                    <a:pt x="0" y="183"/>
                    <a:pt x="0" y="274"/>
                  </a:cubicBezTo>
                  <a:lnTo>
                    <a:pt x="0" y="1095"/>
                  </a:lnTo>
                  <a:cubicBezTo>
                    <a:pt x="0" y="1825"/>
                    <a:pt x="61" y="2858"/>
                    <a:pt x="152" y="4104"/>
                  </a:cubicBezTo>
                  <a:cubicBezTo>
                    <a:pt x="183" y="4742"/>
                    <a:pt x="243" y="5442"/>
                    <a:pt x="304" y="6201"/>
                  </a:cubicBezTo>
                  <a:cubicBezTo>
                    <a:pt x="335" y="6992"/>
                    <a:pt x="456" y="7782"/>
                    <a:pt x="669" y="8572"/>
                  </a:cubicBezTo>
                  <a:cubicBezTo>
                    <a:pt x="882" y="9454"/>
                    <a:pt x="1368" y="10214"/>
                    <a:pt x="2067" y="10791"/>
                  </a:cubicBezTo>
                  <a:cubicBezTo>
                    <a:pt x="2827" y="11399"/>
                    <a:pt x="3800" y="11642"/>
                    <a:pt x="4742" y="11855"/>
                  </a:cubicBezTo>
                  <a:cubicBezTo>
                    <a:pt x="7551" y="12489"/>
                    <a:pt x="10419" y="12943"/>
                    <a:pt x="13289" y="13188"/>
                  </a:cubicBezTo>
                  <a:lnTo>
                    <a:pt x="13289" y="13188"/>
                  </a:lnTo>
                  <a:cubicBezTo>
                    <a:pt x="13437" y="14744"/>
                    <a:pt x="13527" y="16061"/>
                    <a:pt x="13617" y="16992"/>
                  </a:cubicBezTo>
                  <a:cubicBezTo>
                    <a:pt x="13648" y="17448"/>
                    <a:pt x="13678" y="17782"/>
                    <a:pt x="13709" y="18056"/>
                  </a:cubicBezTo>
                  <a:cubicBezTo>
                    <a:pt x="13709" y="18177"/>
                    <a:pt x="13739" y="18299"/>
                    <a:pt x="13769" y="18420"/>
                  </a:cubicBezTo>
                  <a:cubicBezTo>
                    <a:pt x="13769" y="18299"/>
                    <a:pt x="13739" y="18177"/>
                    <a:pt x="13739" y="18056"/>
                  </a:cubicBezTo>
                  <a:cubicBezTo>
                    <a:pt x="13709" y="17782"/>
                    <a:pt x="13709" y="17417"/>
                    <a:pt x="13678" y="16992"/>
                  </a:cubicBezTo>
                  <a:cubicBezTo>
                    <a:pt x="13587" y="16050"/>
                    <a:pt x="13526" y="14712"/>
                    <a:pt x="13405" y="13101"/>
                  </a:cubicBezTo>
                  <a:lnTo>
                    <a:pt x="13405" y="13040"/>
                  </a:lnTo>
                  <a:lnTo>
                    <a:pt x="13344" y="13040"/>
                  </a:lnTo>
                  <a:cubicBezTo>
                    <a:pt x="10456" y="12767"/>
                    <a:pt x="7569" y="12311"/>
                    <a:pt x="4742" y="11673"/>
                  </a:cubicBezTo>
                  <a:cubicBezTo>
                    <a:pt x="3830" y="11521"/>
                    <a:pt x="2949" y="11156"/>
                    <a:pt x="2189" y="10639"/>
                  </a:cubicBezTo>
                  <a:cubicBezTo>
                    <a:pt x="1520" y="10092"/>
                    <a:pt x="1034" y="9332"/>
                    <a:pt x="821" y="8512"/>
                  </a:cubicBezTo>
                  <a:cubicBezTo>
                    <a:pt x="608" y="7752"/>
                    <a:pt x="487" y="6961"/>
                    <a:pt x="426" y="6171"/>
                  </a:cubicBezTo>
                  <a:cubicBezTo>
                    <a:pt x="365" y="5442"/>
                    <a:pt x="304" y="4742"/>
                    <a:pt x="243" y="4104"/>
                  </a:cubicBezTo>
                  <a:cubicBezTo>
                    <a:pt x="152" y="2828"/>
                    <a:pt x="91" y="1825"/>
                    <a:pt x="61" y="1095"/>
                  </a:cubicBezTo>
                  <a:cubicBezTo>
                    <a:pt x="31" y="761"/>
                    <a:pt x="31" y="487"/>
                    <a:pt x="31" y="305"/>
                  </a:cubicBezTo>
                  <a:cubicBezTo>
                    <a:pt x="31" y="183"/>
                    <a:pt x="31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0" name="Google Shape;699;p43">
              <a:extLst>
                <a:ext uri="{FF2B5EF4-FFF2-40B4-BE49-F238E27FC236}">
                  <a16:creationId xmlns:a16="http://schemas.microsoft.com/office/drawing/2014/main" id="{7D895123-0918-851D-B888-262918839BE6}"/>
                </a:ext>
              </a:extLst>
            </p:cNvPr>
            <p:cNvSpPr/>
            <p:nvPr/>
          </p:nvSpPr>
          <p:spPr>
            <a:xfrm>
              <a:off x="4941850" y="3978300"/>
              <a:ext cx="527400" cy="229725"/>
            </a:xfrm>
            <a:custGeom>
              <a:avLst/>
              <a:gdLst/>
              <a:ahLst/>
              <a:cxnLst/>
              <a:rect l="l" t="t" r="r" b="b"/>
              <a:pathLst>
                <a:path w="21096" h="9189" extrusionOk="0">
                  <a:moveTo>
                    <a:pt x="152" y="1"/>
                  </a:moveTo>
                  <a:cubicBezTo>
                    <a:pt x="61" y="335"/>
                    <a:pt x="0" y="670"/>
                    <a:pt x="0" y="1004"/>
                  </a:cubicBezTo>
                  <a:cubicBezTo>
                    <a:pt x="31" y="1946"/>
                    <a:pt x="274" y="2858"/>
                    <a:pt x="730" y="3648"/>
                  </a:cubicBezTo>
                  <a:cubicBezTo>
                    <a:pt x="1034" y="4196"/>
                    <a:pt x="1429" y="4712"/>
                    <a:pt x="1885" y="5168"/>
                  </a:cubicBezTo>
                  <a:cubicBezTo>
                    <a:pt x="2402" y="5685"/>
                    <a:pt x="3010" y="6110"/>
                    <a:pt x="3648" y="6475"/>
                  </a:cubicBezTo>
                  <a:cubicBezTo>
                    <a:pt x="5137" y="7235"/>
                    <a:pt x="6718" y="7782"/>
                    <a:pt x="8359" y="8086"/>
                  </a:cubicBezTo>
                  <a:cubicBezTo>
                    <a:pt x="11308" y="8755"/>
                    <a:pt x="14317" y="9120"/>
                    <a:pt x="17356" y="9180"/>
                  </a:cubicBezTo>
                  <a:cubicBezTo>
                    <a:pt x="17513" y="9186"/>
                    <a:pt x="17669" y="9188"/>
                    <a:pt x="17826" y="9188"/>
                  </a:cubicBezTo>
                  <a:cubicBezTo>
                    <a:pt x="18581" y="9188"/>
                    <a:pt x="19337" y="9129"/>
                    <a:pt x="20092" y="9028"/>
                  </a:cubicBezTo>
                  <a:cubicBezTo>
                    <a:pt x="20426" y="8998"/>
                    <a:pt x="20669" y="8937"/>
                    <a:pt x="20852" y="8907"/>
                  </a:cubicBezTo>
                  <a:cubicBezTo>
                    <a:pt x="20943" y="8907"/>
                    <a:pt x="21034" y="8876"/>
                    <a:pt x="21095" y="8876"/>
                  </a:cubicBezTo>
                  <a:cubicBezTo>
                    <a:pt x="21065" y="8861"/>
                    <a:pt x="21027" y="8854"/>
                    <a:pt x="20985" y="8854"/>
                  </a:cubicBezTo>
                  <a:cubicBezTo>
                    <a:pt x="20943" y="8854"/>
                    <a:pt x="20897" y="8861"/>
                    <a:pt x="20852" y="8876"/>
                  </a:cubicBezTo>
                  <a:cubicBezTo>
                    <a:pt x="20669" y="8876"/>
                    <a:pt x="20426" y="8937"/>
                    <a:pt x="20092" y="8937"/>
                  </a:cubicBezTo>
                  <a:cubicBezTo>
                    <a:pt x="19408" y="9006"/>
                    <a:pt x="18724" y="9040"/>
                    <a:pt x="18040" y="9040"/>
                  </a:cubicBezTo>
                  <a:cubicBezTo>
                    <a:pt x="17812" y="9040"/>
                    <a:pt x="17584" y="9036"/>
                    <a:pt x="17356" y="9028"/>
                  </a:cubicBezTo>
                  <a:cubicBezTo>
                    <a:pt x="14347" y="8937"/>
                    <a:pt x="11368" y="8542"/>
                    <a:pt x="8420" y="7873"/>
                  </a:cubicBezTo>
                  <a:cubicBezTo>
                    <a:pt x="6779" y="7600"/>
                    <a:pt x="5198" y="7053"/>
                    <a:pt x="3709" y="6323"/>
                  </a:cubicBezTo>
                  <a:cubicBezTo>
                    <a:pt x="3070" y="5989"/>
                    <a:pt x="2493" y="5563"/>
                    <a:pt x="1976" y="5047"/>
                  </a:cubicBezTo>
                  <a:cubicBezTo>
                    <a:pt x="1551" y="4621"/>
                    <a:pt x="1155" y="4135"/>
                    <a:pt x="851" y="3588"/>
                  </a:cubicBezTo>
                  <a:cubicBezTo>
                    <a:pt x="396" y="2797"/>
                    <a:pt x="122" y="1916"/>
                    <a:pt x="92" y="1004"/>
                  </a:cubicBezTo>
                  <a:cubicBezTo>
                    <a:pt x="61" y="366"/>
                    <a:pt x="183" y="1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1" name="Google Shape;700;p43">
              <a:extLst>
                <a:ext uri="{FF2B5EF4-FFF2-40B4-BE49-F238E27FC236}">
                  <a16:creationId xmlns:a16="http://schemas.microsoft.com/office/drawing/2014/main" id="{5DF9E262-B313-867E-2296-F1AA23CC9F34}"/>
                </a:ext>
              </a:extLst>
            </p:cNvPr>
            <p:cNvSpPr/>
            <p:nvPr/>
          </p:nvSpPr>
          <p:spPr>
            <a:xfrm>
              <a:off x="5049000" y="3765550"/>
              <a:ext cx="34200" cy="31175"/>
            </a:xfrm>
            <a:custGeom>
              <a:avLst/>
              <a:gdLst/>
              <a:ahLst/>
              <a:cxnLst/>
              <a:rect l="l" t="t" r="r" b="b"/>
              <a:pathLst>
                <a:path w="1368" h="1247" extrusionOk="0">
                  <a:moveTo>
                    <a:pt x="31" y="0"/>
                  </a:moveTo>
                  <a:cubicBezTo>
                    <a:pt x="0" y="31"/>
                    <a:pt x="365" y="213"/>
                    <a:pt x="760" y="578"/>
                  </a:cubicBezTo>
                  <a:cubicBezTo>
                    <a:pt x="973" y="791"/>
                    <a:pt x="1155" y="1003"/>
                    <a:pt x="1368" y="1246"/>
                  </a:cubicBezTo>
                  <a:cubicBezTo>
                    <a:pt x="1216" y="973"/>
                    <a:pt x="1034" y="699"/>
                    <a:pt x="790" y="517"/>
                  </a:cubicBezTo>
                  <a:cubicBezTo>
                    <a:pt x="578" y="274"/>
                    <a:pt x="304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701;p43">
              <a:extLst>
                <a:ext uri="{FF2B5EF4-FFF2-40B4-BE49-F238E27FC236}">
                  <a16:creationId xmlns:a16="http://schemas.microsoft.com/office/drawing/2014/main" id="{882A83B5-BD71-3B93-7F91-BD2B01B4BEB4}"/>
                </a:ext>
              </a:extLst>
            </p:cNvPr>
            <p:cNvSpPr/>
            <p:nvPr/>
          </p:nvSpPr>
          <p:spPr>
            <a:xfrm>
              <a:off x="5068750" y="3755675"/>
              <a:ext cx="4575" cy="27375"/>
            </a:xfrm>
            <a:custGeom>
              <a:avLst/>
              <a:gdLst/>
              <a:ahLst/>
              <a:cxnLst/>
              <a:rect l="l" t="t" r="r" b="b"/>
              <a:pathLst>
                <a:path w="183" h="1095" extrusionOk="0">
                  <a:moveTo>
                    <a:pt x="61" y="0"/>
                  </a:moveTo>
                  <a:cubicBezTo>
                    <a:pt x="0" y="182"/>
                    <a:pt x="0" y="365"/>
                    <a:pt x="31" y="547"/>
                  </a:cubicBezTo>
                  <a:cubicBezTo>
                    <a:pt x="31" y="730"/>
                    <a:pt x="61" y="912"/>
                    <a:pt x="152" y="1094"/>
                  </a:cubicBezTo>
                  <a:cubicBezTo>
                    <a:pt x="183" y="1094"/>
                    <a:pt x="122" y="851"/>
                    <a:pt x="92" y="547"/>
                  </a:cubicBezTo>
                  <a:cubicBezTo>
                    <a:pt x="122" y="365"/>
                    <a:pt x="92" y="182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702;p43">
              <a:extLst>
                <a:ext uri="{FF2B5EF4-FFF2-40B4-BE49-F238E27FC236}">
                  <a16:creationId xmlns:a16="http://schemas.microsoft.com/office/drawing/2014/main" id="{CA3F179D-E021-BE9D-2544-1EE82F9F87A4}"/>
                </a:ext>
              </a:extLst>
            </p:cNvPr>
            <p:cNvSpPr/>
            <p:nvPr/>
          </p:nvSpPr>
          <p:spPr>
            <a:xfrm>
              <a:off x="5056600" y="3786825"/>
              <a:ext cx="19025" cy="3825"/>
            </a:xfrm>
            <a:custGeom>
              <a:avLst/>
              <a:gdLst/>
              <a:ahLst/>
              <a:cxnLst/>
              <a:rect l="l" t="t" r="r" b="b"/>
              <a:pathLst>
                <a:path w="761" h="153" extrusionOk="0">
                  <a:moveTo>
                    <a:pt x="760" y="0"/>
                  </a:moveTo>
                  <a:cubicBezTo>
                    <a:pt x="638" y="0"/>
                    <a:pt x="517" y="0"/>
                    <a:pt x="395" y="31"/>
                  </a:cubicBezTo>
                  <a:cubicBezTo>
                    <a:pt x="243" y="31"/>
                    <a:pt x="122" y="91"/>
                    <a:pt x="0" y="152"/>
                  </a:cubicBezTo>
                  <a:cubicBezTo>
                    <a:pt x="122" y="152"/>
                    <a:pt x="274" y="152"/>
                    <a:pt x="395" y="122"/>
                  </a:cubicBezTo>
                  <a:cubicBezTo>
                    <a:pt x="517" y="91"/>
                    <a:pt x="638" y="61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4" name="Google Shape;703;p43">
              <a:extLst>
                <a:ext uri="{FF2B5EF4-FFF2-40B4-BE49-F238E27FC236}">
                  <a16:creationId xmlns:a16="http://schemas.microsoft.com/office/drawing/2014/main" id="{8C1CAA48-D9FC-6364-EC3F-4C53F9317890}"/>
                </a:ext>
              </a:extLst>
            </p:cNvPr>
            <p:cNvSpPr/>
            <p:nvPr/>
          </p:nvSpPr>
          <p:spPr>
            <a:xfrm>
              <a:off x="5457050" y="4099125"/>
              <a:ext cx="117050" cy="98050"/>
            </a:xfrm>
            <a:custGeom>
              <a:avLst/>
              <a:gdLst/>
              <a:ahLst/>
              <a:cxnLst/>
              <a:rect l="l" t="t" r="r" b="b"/>
              <a:pathLst>
                <a:path w="4682" h="3922" extrusionOk="0">
                  <a:moveTo>
                    <a:pt x="118" y="0"/>
                  </a:moveTo>
                  <a:cubicBezTo>
                    <a:pt x="43" y="0"/>
                    <a:pt x="1" y="1"/>
                    <a:pt x="1" y="1"/>
                  </a:cubicBezTo>
                  <a:lnTo>
                    <a:pt x="274" y="3740"/>
                  </a:lnTo>
                  <a:lnTo>
                    <a:pt x="4682" y="3922"/>
                  </a:lnTo>
                  <a:cubicBezTo>
                    <a:pt x="4682" y="3922"/>
                    <a:pt x="4226" y="1794"/>
                    <a:pt x="3739" y="882"/>
                  </a:cubicBezTo>
                  <a:cubicBezTo>
                    <a:pt x="3282" y="48"/>
                    <a:pt x="702" y="0"/>
                    <a:pt x="11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5" name="Google Shape;704;p43">
              <a:extLst>
                <a:ext uri="{FF2B5EF4-FFF2-40B4-BE49-F238E27FC236}">
                  <a16:creationId xmlns:a16="http://schemas.microsoft.com/office/drawing/2014/main" id="{FC7E11AF-20FD-9A6E-6B38-8B996AD88303}"/>
                </a:ext>
              </a:extLst>
            </p:cNvPr>
            <p:cNvSpPr/>
            <p:nvPr/>
          </p:nvSpPr>
          <p:spPr>
            <a:xfrm>
              <a:off x="5351425" y="4111250"/>
              <a:ext cx="28900" cy="36550"/>
            </a:xfrm>
            <a:custGeom>
              <a:avLst/>
              <a:gdLst/>
              <a:ahLst/>
              <a:cxnLst/>
              <a:rect l="l" t="t" r="r" b="b"/>
              <a:pathLst>
                <a:path w="1156" h="1462" extrusionOk="0">
                  <a:moveTo>
                    <a:pt x="1152" y="1"/>
                  </a:moveTo>
                  <a:cubicBezTo>
                    <a:pt x="1114" y="1"/>
                    <a:pt x="961" y="381"/>
                    <a:pt x="639" y="762"/>
                  </a:cubicBezTo>
                  <a:cubicBezTo>
                    <a:pt x="419" y="1070"/>
                    <a:pt x="198" y="1299"/>
                    <a:pt x="94" y="1402"/>
                  </a:cubicBezTo>
                  <a:lnTo>
                    <a:pt x="94" y="1402"/>
                  </a:lnTo>
                  <a:cubicBezTo>
                    <a:pt x="593" y="1067"/>
                    <a:pt x="955" y="575"/>
                    <a:pt x="1156" y="2"/>
                  </a:cubicBezTo>
                  <a:cubicBezTo>
                    <a:pt x="1155" y="1"/>
                    <a:pt x="1153" y="1"/>
                    <a:pt x="1152" y="1"/>
                  </a:cubicBezTo>
                  <a:close/>
                  <a:moveTo>
                    <a:pt x="94" y="1402"/>
                  </a:moveTo>
                  <a:cubicBezTo>
                    <a:pt x="63" y="1422"/>
                    <a:pt x="32" y="1442"/>
                    <a:pt x="1" y="1461"/>
                  </a:cubicBezTo>
                  <a:lnTo>
                    <a:pt x="31" y="1461"/>
                  </a:lnTo>
                  <a:cubicBezTo>
                    <a:pt x="31" y="1461"/>
                    <a:pt x="54" y="1440"/>
                    <a:pt x="94" y="14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6" name="Google Shape;705;p43">
              <a:extLst>
                <a:ext uri="{FF2B5EF4-FFF2-40B4-BE49-F238E27FC236}">
                  <a16:creationId xmlns:a16="http://schemas.microsoft.com/office/drawing/2014/main" id="{953DB315-69FC-7B9B-2B13-5A02AB40C287}"/>
                </a:ext>
              </a:extLst>
            </p:cNvPr>
            <p:cNvSpPr/>
            <p:nvPr/>
          </p:nvSpPr>
          <p:spPr>
            <a:xfrm>
              <a:off x="5365100" y="4130300"/>
              <a:ext cx="26625" cy="5475"/>
            </a:xfrm>
            <a:custGeom>
              <a:avLst/>
              <a:gdLst/>
              <a:ahLst/>
              <a:cxnLst/>
              <a:rect l="l" t="t" r="r" b="b"/>
              <a:pathLst>
                <a:path w="1065" h="219" extrusionOk="0">
                  <a:moveTo>
                    <a:pt x="1065" y="0"/>
                  </a:moveTo>
                  <a:cubicBezTo>
                    <a:pt x="882" y="0"/>
                    <a:pt x="700" y="0"/>
                    <a:pt x="518" y="30"/>
                  </a:cubicBezTo>
                  <a:cubicBezTo>
                    <a:pt x="335" y="61"/>
                    <a:pt x="153" y="122"/>
                    <a:pt x="1" y="213"/>
                  </a:cubicBezTo>
                  <a:cubicBezTo>
                    <a:pt x="1" y="217"/>
                    <a:pt x="6" y="219"/>
                    <a:pt x="14" y="219"/>
                  </a:cubicBezTo>
                  <a:cubicBezTo>
                    <a:pt x="69" y="219"/>
                    <a:pt x="282" y="148"/>
                    <a:pt x="518" y="122"/>
                  </a:cubicBezTo>
                  <a:cubicBezTo>
                    <a:pt x="700" y="122"/>
                    <a:pt x="882" y="61"/>
                    <a:pt x="1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7" name="Google Shape;706;p43">
              <a:extLst>
                <a:ext uri="{FF2B5EF4-FFF2-40B4-BE49-F238E27FC236}">
                  <a16:creationId xmlns:a16="http://schemas.microsoft.com/office/drawing/2014/main" id="{1A850C29-F418-6C65-0F2B-B86F36928DA9}"/>
                </a:ext>
              </a:extLst>
            </p:cNvPr>
            <p:cNvSpPr/>
            <p:nvPr/>
          </p:nvSpPr>
          <p:spPr>
            <a:xfrm>
              <a:off x="5356000" y="4120400"/>
              <a:ext cx="5325" cy="19025"/>
            </a:xfrm>
            <a:custGeom>
              <a:avLst/>
              <a:gdLst/>
              <a:ahLst/>
              <a:cxnLst/>
              <a:rect l="l" t="t" r="r" b="b"/>
              <a:pathLst>
                <a:path w="213" h="761" extrusionOk="0">
                  <a:moveTo>
                    <a:pt x="0" y="1"/>
                  </a:moveTo>
                  <a:cubicBezTo>
                    <a:pt x="0" y="275"/>
                    <a:pt x="91" y="518"/>
                    <a:pt x="213" y="761"/>
                  </a:cubicBezTo>
                  <a:cubicBezTo>
                    <a:pt x="213" y="609"/>
                    <a:pt x="182" y="487"/>
                    <a:pt x="152" y="366"/>
                  </a:cubicBezTo>
                  <a:cubicBezTo>
                    <a:pt x="122" y="214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8" name="Google Shape;707;p43">
              <a:extLst>
                <a:ext uri="{FF2B5EF4-FFF2-40B4-BE49-F238E27FC236}">
                  <a16:creationId xmlns:a16="http://schemas.microsoft.com/office/drawing/2014/main" id="{5906AEEE-A338-9175-1CA7-E2C943276236}"/>
                </a:ext>
              </a:extLst>
            </p:cNvPr>
            <p:cNvSpPr/>
            <p:nvPr/>
          </p:nvSpPr>
          <p:spPr>
            <a:xfrm>
              <a:off x="5028475" y="4050450"/>
              <a:ext cx="28150" cy="35800"/>
            </a:xfrm>
            <a:custGeom>
              <a:avLst/>
              <a:gdLst/>
              <a:ahLst/>
              <a:cxnLst/>
              <a:rect l="l" t="t" r="r" b="b"/>
              <a:pathLst>
                <a:path w="1126" h="1432" extrusionOk="0">
                  <a:moveTo>
                    <a:pt x="1124" y="1"/>
                  </a:moveTo>
                  <a:cubicBezTo>
                    <a:pt x="1112" y="1"/>
                    <a:pt x="932" y="382"/>
                    <a:pt x="639" y="762"/>
                  </a:cubicBezTo>
                  <a:cubicBezTo>
                    <a:pt x="335" y="1158"/>
                    <a:pt x="1" y="1431"/>
                    <a:pt x="1" y="1431"/>
                  </a:cubicBezTo>
                  <a:cubicBezTo>
                    <a:pt x="274" y="1279"/>
                    <a:pt x="517" y="1066"/>
                    <a:pt x="700" y="823"/>
                  </a:cubicBezTo>
                  <a:cubicBezTo>
                    <a:pt x="912" y="580"/>
                    <a:pt x="1034" y="307"/>
                    <a:pt x="1125" y="3"/>
                  </a:cubicBezTo>
                  <a:cubicBezTo>
                    <a:pt x="1125" y="1"/>
                    <a:pt x="1125" y="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9" name="Google Shape;708;p43">
              <a:extLst>
                <a:ext uri="{FF2B5EF4-FFF2-40B4-BE49-F238E27FC236}">
                  <a16:creationId xmlns:a16="http://schemas.microsoft.com/office/drawing/2014/main" id="{26ED2E61-7B06-8D2A-3354-E85D50B93EEF}"/>
                </a:ext>
              </a:extLst>
            </p:cNvPr>
            <p:cNvSpPr/>
            <p:nvPr/>
          </p:nvSpPr>
          <p:spPr>
            <a:xfrm>
              <a:off x="5041400" y="4069175"/>
              <a:ext cx="27375" cy="5675"/>
            </a:xfrm>
            <a:custGeom>
              <a:avLst/>
              <a:gdLst/>
              <a:ahLst/>
              <a:cxnLst/>
              <a:rect l="l" t="t" r="r" b="b"/>
              <a:pathLst>
                <a:path w="1095" h="227" extrusionOk="0">
                  <a:moveTo>
                    <a:pt x="929" y="1"/>
                  </a:moveTo>
                  <a:cubicBezTo>
                    <a:pt x="793" y="1"/>
                    <a:pt x="655" y="22"/>
                    <a:pt x="547" y="44"/>
                  </a:cubicBezTo>
                  <a:cubicBezTo>
                    <a:pt x="335" y="44"/>
                    <a:pt x="152" y="105"/>
                    <a:pt x="0" y="226"/>
                  </a:cubicBezTo>
                  <a:cubicBezTo>
                    <a:pt x="0" y="226"/>
                    <a:pt x="243" y="165"/>
                    <a:pt x="547" y="135"/>
                  </a:cubicBezTo>
                  <a:cubicBezTo>
                    <a:pt x="730" y="105"/>
                    <a:pt x="912" y="74"/>
                    <a:pt x="1094" y="13"/>
                  </a:cubicBezTo>
                  <a:cubicBezTo>
                    <a:pt x="1041" y="5"/>
                    <a:pt x="985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0" name="Google Shape;709;p43">
              <a:extLst>
                <a:ext uri="{FF2B5EF4-FFF2-40B4-BE49-F238E27FC236}">
                  <a16:creationId xmlns:a16="http://schemas.microsoft.com/office/drawing/2014/main" id="{A6B4E208-A317-0982-E2E8-38615B37EA19}"/>
                </a:ext>
              </a:extLst>
            </p:cNvPr>
            <p:cNvSpPr/>
            <p:nvPr/>
          </p:nvSpPr>
          <p:spPr>
            <a:xfrm>
              <a:off x="5032275" y="40596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0" y="0"/>
                  </a:moveTo>
                  <a:cubicBezTo>
                    <a:pt x="0" y="122"/>
                    <a:pt x="31" y="274"/>
                    <a:pt x="92" y="395"/>
                  </a:cubicBezTo>
                  <a:cubicBezTo>
                    <a:pt x="92" y="517"/>
                    <a:pt x="152" y="639"/>
                    <a:pt x="244" y="730"/>
                  </a:cubicBezTo>
                  <a:cubicBezTo>
                    <a:pt x="213" y="608"/>
                    <a:pt x="213" y="487"/>
                    <a:pt x="152" y="395"/>
                  </a:cubicBezTo>
                  <a:cubicBezTo>
                    <a:pt x="122" y="243"/>
                    <a:pt x="9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1" name="Google Shape;710;p43">
              <a:extLst>
                <a:ext uri="{FF2B5EF4-FFF2-40B4-BE49-F238E27FC236}">
                  <a16:creationId xmlns:a16="http://schemas.microsoft.com/office/drawing/2014/main" id="{D22A928C-A5A4-5290-6D80-63732EF33739}"/>
                </a:ext>
              </a:extLst>
            </p:cNvPr>
            <p:cNvSpPr/>
            <p:nvPr/>
          </p:nvSpPr>
          <p:spPr>
            <a:xfrm>
              <a:off x="5205525" y="4065700"/>
              <a:ext cx="31950" cy="33450"/>
            </a:xfrm>
            <a:custGeom>
              <a:avLst/>
              <a:gdLst/>
              <a:ahLst/>
              <a:cxnLst/>
              <a:rect l="l" t="t" r="r" b="b"/>
              <a:pathLst>
                <a:path w="1278" h="1338" extrusionOk="0">
                  <a:moveTo>
                    <a:pt x="31" y="0"/>
                  </a:moveTo>
                  <a:lnTo>
                    <a:pt x="31" y="0"/>
                  </a:lnTo>
                  <a:cubicBezTo>
                    <a:pt x="1" y="0"/>
                    <a:pt x="365" y="244"/>
                    <a:pt x="700" y="608"/>
                  </a:cubicBezTo>
                  <a:cubicBezTo>
                    <a:pt x="1065" y="973"/>
                    <a:pt x="1247" y="1338"/>
                    <a:pt x="1277" y="1338"/>
                  </a:cubicBezTo>
                  <a:cubicBezTo>
                    <a:pt x="1156" y="1034"/>
                    <a:pt x="1004" y="791"/>
                    <a:pt x="791" y="548"/>
                  </a:cubicBezTo>
                  <a:cubicBezTo>
                    <a:pt x="578" y="304"/>
                    <a:pt x="305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2" name="Google Shape;711;p43">
              <a:extLst>
                <a:ext uri="{FF2B5EF4-FFF2-40B4-BE49-F238E27FC236}">
                  <a16:creationId xmlns:a16="http://schemas.microsoft.com/office/drawing/2014/main" id="{824EFA7A-59E7-A795-0942-0586B4502FFC}"/>
                </a:ext>
              </a:extLst>
            </p:cNvPr>
            <p:cNvSpPr/>
            <p:nvPr/>
          </p:nvSpPr>
          <p:spPr>
            <a:xfrm>
              <a:off x="5225300" y="4056575"/>
              <a:ext cx="3050" cy="27375"/>
            </a:xfrm>
            <a:custGeom>
              <a:avLst/>
              <a:gdLst/>
              <a:ahLst/>
              <a:cxnLst/>
              <a:rect l="l" t="t" r="r" b="b"/>
              <a:pathLst>
                <a:path w="122" h="1095" extrusionOk="0">
                  <a:moveTo>
                    <a:pt x="91" y="1"/>
                  </a:moveTo>
                  <a:cubicBezTo>
                    <a:pt x="30" y="183"/>
                    <a:pt x="0" y="365"/>
                    <a:pt x="30" y="548"/>
                  </a:cubicBezTo>
                  <a:cubicBezTo>
                    <a:pt x="0" y="730"/>
                    <a:pt x="30" y="943"/>
                    <a:pt x="91" y="1095"/>
                  </a:cubicBezTo>
                  <a:cubicBezTo>
                    <a:pt x="91" y="913"/>
                    <a:pt x="91" y="730"/>
                    <a:pt x="91" y="548"/>
                  </a:cubicBezTo>
                  <a:cubicBezTo>
                    <a:pt x="122" y="365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3" name="Google Shape;712;p43">
              <a:extLst>
                <a:ext uri="{FF2B5EF4-FFF2-40B4-BE49-F238E27FC236}">
                  <a16:creationId xmlns:a16="http://schemas.microsoft.com/office/drawing/2014/main" id="{D893F023-298C-0C0E-612A-4D3E0779C9C8}"/>
                </a:ext>
              </a:extLst>
            </p:cNvPr>
            <p:cNvSpPr/>
            <p:nvPr/>
          </p:nvSpPr>
          <p:spPr>
            <a:xfrm>
              <a:off x="5211600" y="4087925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578" y="1"/>
                  </a:moveTo>
                  <a:cubicBezTo>
                    <a:pt x="518" y="1"/>
                    <a:pt x="457" y="8"/>
                    <a:pt x="396" y="23"/>
                  </a:cubicBezTo>
                  <a:cubicBezTo>
                    <a:pt x="274" y="23"/>
                    <a:pt x="122" y="54"/>
                    <a:pt x="1" y="115"/>
                  </a:cubicBezTo>
                  <a:lnTo>
                    <a:pt x="396" y="115"/>
                  </a:lnTo>
                  <a:cubicBezTo>
                    <a:pt x="518" y="115"/>
                    <a:pt x="639" y="84"/>
                    <a:pt x="761" y="23"/>
                  </a:cubicBezTo>
                  <a:cubicBezTo>
                    <a:pt x="700" y="8"/>
                    <a:pt x="639" y="1"/>
                    <a:pt x="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4" name="Google Shape;713;p43">
              <a:extLst>
                <a:ext uri="{FF2B5EF4-FFF2-40B4-BE49-F238E27FC236}">
                  <a16:creationId xmlns:a16="http://schemas.microsoft.com/office/drawing/2014/main" id="{0811694E-9F96-A245-329F-FDAFE15BF1AA}"/>
                </a:ext>
              </a:extLst>
            </p:cNvPr>
            <p:cNvSpPr/>
            <p:nvPr/>
          </p:nvSpPr>
          <p:spPr>
            <a:xfrm>
              <a:off x="4983650" y="3892450"/>
              <a:ext cx="31175" cy="34225"/>
            </a:xfrm>
            <a:custGeom>
              <a:avLst/>
              <a:gdLst/>
              <a:ahLst/>
              <a:cxnLst/>
              <a:rect l="l" t="t" r="r" b="b"/>
              <a:pathLst>
                <a:path w="1247" h="1369" extrusionOk="0">
                  <a:moveTo>
                    <a:pt x="0" y="0"/>
                  </a:moveTo>
                  <a:cubicBezTo>
                    <a:pt x="0" y="31"/>
                    <a:pt x="335" y="243"/>
                    <a:pt x="699" y="608"/>
                  </a:cubicBezTo>
                  <a:cubicBezTo>
                    <a:pt x="1034" y="1003"/>
                    <a:pt x="1246" y="1368"/>
                    <a:pt x="1246" y="1368"/>
                  </a:cubicBezTo>
                  <a:cubicBezTo>
                    <a:pt x="1003" y="760"/>
                    <a:pt x="578" y="30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5" name="Google Shape;714;p43">
              <a:extLst>
                <a:ext uri="{FF2B5EF4-FFF2-40B4-BE49-F238E27FC236}">
                  <a16:creationId xmlns:a16="http://schemas.microsoft.com/office/drawing/2014/main" id="{3090C079-0627-68CC-CCBA-3781CB5E965D}"/>
                </a:ext>
              </a:extLst>
            </p:cNvPr>
            <p:cNvSpPr/>
            <p:nvPr/>
          </p:nvSpPr>
          <p:spPr>
            <a:xfrm>
              <a:off x="5002650" y="3884075"/>
              <a:ext cx="3050" cy="27400"/>
            </a:xfrm>
            <a:custGeom>
              <a:avLst/>
              <a:gdLst/>
              <a:ahLst/>
              <a:cxnLst/>
              <a:rect l="l" t="t" r="r" b="b"/>
              <a:pathLst>
                <a:path w="122" h="1096" extrusionOk="0">
                  <a:moveTo>
                    <a:pt x="91" y="1"/>
                  </a:moveTo>
                  <a:cubicBezTo>
                    <a:pt x="30" y="183"/>
                    <a:pt x="30" y="366"/>
                    <a:pt x="30" y="548"/>
                  </a:cubicBezTo>
                  <a:cubicBezTo>
                    <a:pt x="0" y="730"/>
                    <a:pt x="30" y="943"/>
                    <a:pt x="122" y="1095"/>
                  </a:cubicBezTo>
                  <a:cubicBezTo>
                    <a:pt x="122" y="1095"/>
                    <a:pt x="91" y="852"/>
                    <a:pt x="122" y="548"/>
                  </a:cubicBezTo>
                  <a:cubicBezTo>
                    <a:pt x="122" y="366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6" name="Google Shape;715;p43">
              <a:extLst>
                <a:ext uri="{FF2B5EF4-FFF2-40B4-BE49-F238E27FC236}">
                  <a16:creationId xmlns:a16="http://schemas.microsoft.com/office/drawing/2014/main" id="{D849A7C8-E078-CD0E-D184-E4DB8FF672A8}"/>
                </a:ext>
              </a:extLst>
            </p:cNvPr>
            <p:cNvSpPr/>
            <p:nvPr/>
          </p:nvSpPr>
          <p:spPr>
            <a:xfrm>
              <a:off x="4989725" y="3915250"/>
              <a:ext cx="19025" cy="2875"/>
            </a:xfrm>
            <a:custGeom>
              <a:avLst/>
              <a:gdLst/>
              <a:ahLst/>
              <a:cxnLst/>
              <a:rect l="l" t="t" r="r" b="b"/>
              <a:pathLst>
                <a:path w="761" h="115" extrusionOk="0">
                  <a:moveTo>
                    <a:pt x="760" y="0"/>
                  </a:moveTo>
                  <a:cubicBezTo>
                    <a:pt x="487" y="0"/>
                    <a:pt x="244" y="31"/>
                    <a:pt x="0" y="91"/>
                  </a:cubicBezTo>
                  <a:cubicBezTo>
                    <a:pt x="61" y="107"/>
                    <a:pt x="122" y="114"/>
                    <a:pt x="183" y="114"/>
                  </a:cubicBezTo>
                  <a:cubicBezTo>
                    <a:pt x="244" y="114"/>
                    <a:pt x="304" y="107"/>
                    <a:pt x="365" y="91"/>
                  </a:cubicBezTo>
                  <a:cubicBezTo>
                    <a:pt x="487" y="91"/>
                    <a:pt x="639" y="61"/>
                    <a:pt x="760" y="31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7" name="Google Shape;716;p43">
              <a:extLst>
                <a:ext uri="{FF2B5EF4-FFF2-40B4-BE49-F238E27FC236}">
                  <a16:creationId xmlns:a16="http://schemas.microsoft.com/office/drawing/2014/main" id="{C7549CD6-C0D8-44EC-B15D-7CA8611F0C2E}"/>
                </a:ext>
              </a:extLst>
            </p:cNvPr>
            <p:cNvSpPr/>
            <p:nvPr/>
          </p:nvSpPr>
          <p:spPr>
            <a:xfrm>
              <a:off x="4987450" y="3711600"/>
              <a:ext cx="15975" cy="23575"/>
            </a:xfrm>
            <a:custGeom>
              <a:avLst/>
              <a:gdLst/>
              <a:ahLst/>
              <a:cxnLst/>
              <a:rect l="l" t="t" r="r" b="b"/>
              <a:pathLst>
                <a:path w="639" h="943" extrusionOk="0">
                  <a:moveTo>
                    <a:pt x="638" y="0"/>
                  </a:moveTo>
                  <a:cubicBezTo>
                    <a:pt x="517" y="152"/>
                    <a:pt x="426" y="304"/>
                    <a:pt x="335" y="486"/>
                  </a:cubicBezTo>
                  <a:cubicBezTo>
                    <a:pt x="213" y="638"/>
                    <a:pt x="91" y="790"/>
                    <a:pt x="0" y="942"/>
                  </a:cubicBezTo>
                  <a:cubicBezTo>
                    <a:pt x="152" y="821"/>
                    <a:pt x="304" y="699"/>
                    <a:pt x="395" y="517"/>
                  </a:cubicBezTo>
                  <a:cubicBezTo>
                    <a:pt x="517" y="365"/>
                    <a:pt x="578" y="213"/>
                    <a:pt x="6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8" name="Google Shape;717;p43">
              <a:extLst>
                <a:ext uri="{FF2B5EF4-FFF2-40B4-BE49-F238E27FC236}">
                  <a16:creationId xmlns:a16="http://schemas.microsoft.com/office/drawing/2014/main" id="{56A1B0F1-CA72-F3E1-8D98-B952FE3FF5E2}"/>
                </a:ext>
              </a:extLst>
            </p:cNvPr>
            <p:cNvSpPr/>
            <p:nvPr/>
          </p:nvSpPr>
          <p:spPr>
            <a:xfrm>
              <a:off x="5078625" y="3640150"/>
              <a:ext cx="14475" cy="27400"/>
            </a:xfrm>
            <a:custGeom>
              <a:avLst/>
              <a:gdLst/>
              <a:ahLst/>
              <a:cxnLst/>
              <a:rect l="l" t="t" r="r" b="b"/>
              <a:pathLst>
                <a:path w="579" h="1096" extrusionOk="0">
                  <a:moveTo>
                    <a:pt x="1" y="1"/>
                  </a:moveTo>
                  <a:lnTo>
                    <a:pt x="1" y="1"/>
                  </a:lnTo>
                  <a:cubicBezTo>
                    <a:pt x="61" y="183"/>
                    <a:pt x="153" y="366"/>
                    <a:pt x="244" y="548"/>
                  </a:cubicBezTo>
                  <a:cubicBezTo>
                    <a:pt x="335" y="730"/>
                    <a:pt x="426" y="913"/>
                    <a:pt x="578" y="1095"/>
                  </a:cubicBezTo>
                  <a:cubicBezTo>
                    <a:pt x="517" y="882"/>
                    <a:pt x="426" y="700"/>
                    <a:pt x="335" y="518"/>
                  </a:cubicBezTo>
                  <a:cubicBezTo>
                    <a:pt x="244" y="335"/>
                    <a:pt x="122" y="153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718;p43">
              <a:extLst>
                <a:ext uri="{FF2B5EF4-FFF2-40B4-BE49-F238E27FC236}">
                  <a16:creationId xmlns:a16="http://schemas.microsoft.com/office/drawing/2014/main" id="{4D3665E8-2051-12CC-166A-686380CD057C}"/>
                </a:ext>
              </a:extLst>
            </p:cNvPr>
            <p:cNvSpPr/>
            <p:nvPr/>
          </p:nvSpPr>
          <p:spPr>
            <a:xfrm>
              <a:off x="5196400" y="3724500"/>
              <a:ext cx="27400" cy="29675"/>
            </a:xfrm>
            <a:custGeom>
              <a:avLst/>
              <a:gdLst/>
              <a:ahLst/>
              <a:cxnLst/>
              <a:rect l="l" t="t" r="r" b="b"/>
              <a:pathLst>
                <a:path w="1096" h="1187" extrusionOk="0">
                  <a:moveTo>
                    <a:pt x="1095" y="1"/>
                  </a:moveTo>
                  <a:cubicBezTo>
                    <a:pt x="882" y="153"/>
                    <a:pt x="700" y="366"/>
                    <a:pt x="518" y="578"/>
                  </a:cubicBezTo>
                  <a:cubicBezTo>
                    <a:pt x="335" y="761"/>
                    <a:pt x="153" y="974"/>
                    <a:pt x="1" y="1186"/>
                  </a:cubicBezTo>
                  <a:cubicBezTo>
                    <a:pt x="214" y="1004"/>
                    <a:pt x="396" y="822"/>
                    <a:pt x="578" y="609"/>
                  </a:cubicBezTo>
                  <a:cubicBezTo>
                    <a:pt x="761" y="426"/>
                    <a:pt x="943" y="214"/>
                    <a:pt x="10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" name="Google Shape;719;p43">
              <a:extLst>
                <a:ext uri="{FF2B5EF4-FFF2-40B4-BE49-F238E27FC236}">
                  <a16:creationId xmlns:a16="http://schemas.microsoft.com/office/drawing/2014/main" id="{CD94B1BB-7DC1-E336-B3B5-1D89CDB7227E}"/>
                </a:ext>
              </a:extLst>
            </p:cNvPr>
            <p:cNvSpPr/>
            <p:nvPr/>
          </p:nvSpPr>
          <p:spPr>
            <a:xfrm>
              <a:off x="5189575" y="3862800"/>
              <a:ext cx="21300" cy="18275"/>
            </a:xfrm>
            <a:custGeom>
              <a:avLst/>
              <a:gdLst/>
              <a:ahLst/>
              <a:cxnLst/>
              <a:rect l="l" t="t" r="r" b="b"/>
              <a:pathLst>
                <a:path w="852" h="731" extrusionOk="0">
                  <a:moveTo>
                    <a:pt x="0" y="1"/>
                  </a:moveTo>
                  <a:cubicBezTo>
                    <a:pt x="61" y="183"/>
                    <a:pt x="183" y="335"/>
                    <a:pt x="335" y="457"/>
                  </a:cubicBezTo>
                  <a:cubicBezTo>
                    <a:pt x="487" y="578"/>
                    <a:pt x="639" y="670"/>
                    <a:pt x="851" y="730"/>
                  </a:cubicBezTo>
                  <a:cubicBezTo>
                    <a:pt x="851" y="700"/>
                    <a:pt x="639" y="578"/>
                    <a:pt x="396" y="396"/>
                  </a:cubicBezTo>
                  <a:cubicBezTo>
                    <a:pt x="1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" name="Google Shape;720;p43">
              <a:extLst>
                <a:ext uri="{FF2B5EF4-FFF2-40B4-BE49-F238E27FC236}">
                  <a16:creationId xmlns:a16="http://schemas.microsoft.com/office/drawing/2014/main" id="{09F5102F-E5DE-B786-7844-CB6E4F5F790E}"/>
                </a:ext>
              </a:extLst>
            </p:cNvPr>
            <p:cNvSpPr/>
            <p:nvPr/>
          </p:nvSpPr>
          <p:spPr>
            <a:xfrm>
              <a:off x="5264800" y="3864325"/>
              <a:ext cx="6100" cy="22825"/>
            </a:xfrm>
            <a:custGeom>
              <a:avLst/>
              <a:gdLst/>
              <a:ahLst/>
              <a:cxnLst/>
              <a:rect l="l" t="t" r="r" b="b"/>
              <a:pathLst>
                <a:path w="244" h="913" extrusionOk="0">
                  <a:moveTo>
                    <a:pt x="244" y="1"/>
                  </a:moveTo>
                  <a:lnTo>
                    <a:pt x="244" y="1"/>
                  </a:lnTo>
                  <a:cubicBezTo>
                    <a:pt x="153" y="153"/>
                    <a:pt x="122" y="305"/>
                    <a:pt x="92" y="457"/>
                  </a:cubicBezTo>
                  <a:cubicBezTo>
                    <a:pt x="31" y="578"/>
                    <a:pt x="1" y="730"/>
                    <a:pt x="1" y="913"/>
                  </a:cubicBezTo>
                  <a:cubicBezTo>
                    <a:pt x="92" y="761"/>
                    <a:pt x="153" y="609"/>
                    <a:pt x="153" y="457"/>
                  </a:cubicBezTo>
                  <a:cubicBezTo>
                    <a:pt x="213" y="305"/>
                    <a:pt x="244" y="153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" name="Google Shape;721;p43">
              <a:extLst>
                <a:ext uri="{FF2B5EF4-FFF2-40B4-BE49-F238E27FC236}">
                  <a16:creationId xmlns:a16="http://schemas.microsoft.com/office/drawing/2014/main" id="{C1B79547-4C35-E80E-FC4F-1B8011D67ACD}"/>
                </a:ext>
              </a:extLst>
            </p:cNvPr>
            <p:cNvSpPr/>
            <p:nvPr/>
          </p:nvSpPr>
          <p:spPr>
            <a:xfrm>
              <a:off x="5176650" y="3978300"/>
              <a:ext cx="22075" cy="19025"/>
            </a:xfrm>
            <a:custGeom>
              <a:avLst/>
              <a:gdLst/>
              <a:ahLst/>
              <a:cxnLst/>
              <a:rect l="l" t="t" r="r" b="b"/>
              <a:pathLst>
                <a:path w="883" h="761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153"/>
                    <a:pt x="274" y="305"/>
                    <a:pt x="426" y="396"/>
                  </a:cubicBezTo>
                  <a:cubicBezTo>
                    <a:pt x="548" y="548"/>
                    <a:pt x="730" y="670"/>
                    <a:pt x="882" y="761"/>
                  </a:cubicBezTo>
                  <a:cubicBezTo>
                    <a:pt x="761" y="609"/>
                    <a:pt x="639" y="457"/>
                    <a:pt x="487" y="335"/>
                  </a:cubicBezTo>
                  <a:cubicBezTo>
                    <a:pt x="335" y="214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" name="Google Shape;722;p43">
              <a:extLst>
                <a:ext uri="{FF2B5EF4-FFF2-40B4-BE49-F238E27FC236}">
                  <a16:creationId xmlns:a16="http://schemas.microsoft.com/office/drawing/2014/main" id="{DD47FBFE-A377-5A40-FF39-205D625D9E0F}"/>
                </a:ext>
              </a:extLst>
            </p:cNvPr>
            <p:cNvSpPr/>
            <p:nvPr/>
          </p:nvSpPr>
          <p:spPr>
            <a:xfrm>
              <a:off x="5271650" y="4004900"/>
              <a:ext cx="3050" cy="18275"/>
            </a:xfrm>
            <a:custGeom>
              <a:avLst/>
              <a:gdLst/>
              <a:ahLst/>
              <a:cxnLst/>
              <a:rect l="l" t="t" r="r" b="b"/>
              <a:pathLst>
                <a:path w="122" h="731" extrusionOk="0">
                  <a:moveTo>
                    <a:pt x="61" y="1"/>
                  </a:moveTo>
                  <a:cubicBezTo>
                    <a:pt x="31" y="122"/>
                    <a:pt x="0" y="244"/>
                    <a:pt x="31" y="366"/>
                  </a:cubicBezTo>
                  <a:cubicBezTo>
                    <a:pt x="0" y="487"/>
                    <a:pt x="31" y="609"/>
                    <a:pt x="61" y="730"/>
                  </a:cubicBezTo>
                  <a:cubicBezTo>
                    <a:pt x="91" y="609"/>
                    <a:pt x="122" y="487"/>
                    <a:pt x="91" y="366"/>
                  </a:cubicBezTo>
                  <a:cubicBezTo>
                    <a:pt x="122" y="244"/>
                    <a:pt x="91" y="122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" name="Google Shape;723;p43">
              <a:extLst>
                <a:ext uri="{FF2B5EF4-FFF2-40B4-BE49-F238E27FC236}">
                  <a16:creationId xmlns:a16="http://schemas.microsoft.com/office/drawing/2014/main" id="{0384AE10-6837-AEFC-F329-40B1FE6F953F}"/>
                </a:ext>
              </a:extLst>
            </p:cNvPr>
            <p:cNvSpPr/>
            <p:nvPr/>
          </p:nvSpPr>
          <p:spPr>
            <a:xfrm>
              <a:off x="5364350" y="3979825"/>
              <a:ext cx="33450" cy="13700"/>
            </a:xfrm>
            <a:custGeom>
              <a:avLst/>
              <a:gdLst/>
              <a:ahLst/>
              <a:cxnLst/>
              <a:rect l="l" t="t" r="r" b="b"/>
              <a:pathLst>
                <a:path w="1338" h="548" extrusionOk="0">
                  <a:moveTo>
                    <a:pt x="1338" y="1"/>
                  </a:moveTo>
                  <a:lnTo>
                    <a:pt x="1338" y="1"/>
                  </a:lnTo>
                  <a:cubicBezTo>
                    <a:pt x="1095" y="62"/>
                    <a:pt x="882" y="122"/>
                    <a:pt x="669" y="244"/>
                  </a:cubicBezTo>
                  <a:cubicBezTo>
                    <a:pt x="426" y="335"/>
                    <a:pt x="213" y="426"/>
                    <a:pt x="0" y="548"/>
                  </a:cubicBezTo>
                  <a:cubicBezTo>
                    <a:pt x="244" y="487"/>
                    <a:pt x="487" y="426"/>
                    <a:pt x="700" y="305"/>
                  </a:cubicBezTo>
                  <a:cubicBezTo>
                    <a:pt x="912" y="244"/>
                    <a:pt x="1125" y="122"/>
                    <a:pt x="13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" name="Google Shape;724;p43">
              <a:extLst>
                <a:ext uri="{FF2B5EF4-FFF2-40B4-BE49-F238E27FC236}">
                  <a16:creationId xmlns:a16="http://schemas.microsoft.com/office/drawing/2014/main" id="{FCD0EB4D-D68E-FDB1-B966-F99734FDE629}"/>
                </a:ext>
              </a:extLst>
            </p:cNvPr>
            <p:cNvSpPr/>
            <p:nvPr/>
          </p:nvSpPr>
          <p:spPr>
            <a:xfrm>
              <a:off x="5429700" y="3857500"/>
              <a:ext cx="3075" cy="26600"/>
            </a:xfrm>
            <a:custGeom>
              <a:avLst/>
              <a:gdLst/>
              <a:ahLst/>
              <a:cxnLst/>
              <a:rect l="l" t="t" r="r" b="b"/>
              <a:pathLst>
                <a:path w="123" h="1064" extrusionOk="0">
                  <a:moveTo>
                    <a:pt x="92" y="0"/>
                  </a:moveTo>
                  <a:cubicBezTo>
                    <a:pt x="31" y="152"/>
                    <a:pt x="31" y="334"/>
                    <a:pt x="31" y="517"/>
                  </a:cubicBezTo>
                  <a:cubicBezTo>
                    <a:pt x="0" y="699"/>
                    <a:pt x="31" y="882"/>
                    <a:pt x="61" y="1064"/>
                  </a:cubicBezTo>
                  <a:cubicBezTo>
                    <a:pt x="122" y="699"/>
                    <a:pt x="122" y="334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725;p43">
              <a:extLst>
                <a:ext uri="{FF2B5EF4-FFF2-40B4-BE49-F238E27FC236}">
                  <a16:creationId xmlns:a16="http://schemas.microsoft.com/office/drawing/2014/main" id="{F60B6BAF-81F6-8BCA-4E8B-D3DA58256D73}"/>
                </a:ext>
              </a:extLst>
            </p:cNvPr>
            <p:cNvSpPr/>
            <p:nvPr/>
          </p:nvSpPr>
          <p:spPr>
            <a:xfrm>
              <a:off x="5350675" y="3793650"/>
              <a:ext cx="25850" cy="14475"/>
            </a:xfrm>
            <a:custGeom>
              <a:avLst/>
              <a:gdLst/>
              <a:ahLst/>
              <a:cxnLst/>
              <a:rect l="l" t="t" r="r" b="b"/>
              <a:pathLst>
                <a:path w="1034" h="579" extrusionOk="0">
                  <a:moveTo>
                    <a:pt x="0" y="1"/>
                  </a:moveTo>
                  <a:lnTo>
                    <a:pt x="0" y="1"/>
                  </a:lnTo>
                  <a:cubicBezTo>
                    <a:pt x="122" y="183"/>
                    <a:pt x="274" y="305"/>
                    <a:pt x="456" y="396"/>
                  </a:cubicBezTo>
                  <a:cubicBezTo>
                    <a:pt x="608" y="518"/>
                    <a:pt x="821" y="578"/>
                    <a:pt x="1003" y="578"/>
                  </a:cubicBezTo>
                  <a:cubicBezTo>
                    <a:pt x="1034" y="578"/>
                    <a:pt x="760" y="487"/>
                    <a:pt x="487" y="335"/>
                  </a:cubicBezTo>
                  <a:cubicBezTo>
                    <a:pt x="213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" name="Google Shape;726;p43">
              <a:extLst>
                <a:ext uri="{FF2B5EF4-FFF2-40B4-BE49-F238E27FC236}">
                  <a16:creationId xmlns:a16="http://schemas.microsoft.com/office/drawing/2014/main" id="{5C450737-1424-2810-FC4B-F892D4F9D142}"/>
                </a:ext>
              </a:extLst>
            </p:cNvPr>
            <p:cNvSpPr/>
            <p:nvPr/>
          </p:nvSpPr>
          <p:spPr>
            <a:xfrm>
              <a:off x="5385625" y="3680425"/>
              <a:ext cx="23575" cy="22075"/>
            </a:xfrm>
            <a:custGeom>
              <a:avLst/>
              <a:gdLst/>
              <a:ahLst/>
              <a:cxnLst/>
              <a:rect l="l" t="t" r="r" b="b"/>
              <a:pathLst>
                <a:path w="943" h="883" extrusionOk="0">
                  <a:moveTo>
                    <a:pt x="943" y="1"/>
                  </a:moveTo>
                  <a:lnTo>
                    <a:pt x="943" y="1"/>
                  </a:lnTo>
                  <a:cubicBezTo>
                    <a:pt x="760" y="92"/>
                    <a:pt x="578" y="244"/>
                    <a:pt x="426" y="396"/>
                  </a:cubicBezTo>
                  <a:cubicBezTo>
                    <a:pt x="274" y="548"/>
                    <a:pt x="122" y="700"/>
                    <a:pt x="0" y="882"/>
                  </a:cubicBezTo>
                  <a:cubicBezTo>
                    <a:pt x="183" y="761"/>
                    <a:pt x="335" y="609"/>
                    <a:pt x="487" y="457"/>
                  </a:cubicBezTo>
                  <a:cubicBezTo>
                    <a:pt x="669" y="305"/>
                    <a:pt x="821" y="153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" name="Google Shape;727;p43">
              <a:extLst>
                <a:ext uri="{FF2B5EF4-FFF2-40B4-BE49-F238E27FC236}">
                  <a16:creationId xmlns:a16="http://schemas.microsoft.com/office/drawing/2014/main" id="{B455E32F-C2DC-39EA-68FF-CD7A01C4C573}"/>
                </a:ext>
              </a:extLst>
            </p:cNvPr>
            <p:cNvSpPr/>
            <p:nvPr/>
          </p:nvSpPr>
          <p:spPr>
            <a:xfrm>
              <a:off x="5320275" y="3609000"/>
              <a:ext cx="22050" cy="6100"/>
            </a:xfrm>
            <a:custGeom>
              <a:avLst/>
              <a:gdLst/>
              <a:ahLst/>
              <a:cxnLst/>
              <a:rect l="l" t="t" r="r" b="b"/>
              <a:pathLst>
                <a:path w="882" h="244" extrusionOk="0">
                  <a:moveTo>
                    <a:pt x="0" y="1"/>
                  </a:moveTo>
                  <a:cubicBezTo>
                    <a:pt x="122" y="92"/>
                    <a:pt x="274" y="122"/>
                    <a:pt x="426" y="153"/>
                  </a:cubicBezTo>
                  <a:cubicBezTo>
                    <a:pt x="578" y="214"/>
                    <a:pt x="730" y="214"/>
                    <a:pt x="882" y="244"/>
                  </a:cubicBezTo>
                  <a:cubicBezTo>
                    <a:pt x="730" y="153"/>
                    <a:pt x="578" y="92"/>
                    <a:pt x="426" y="92"/>
                  </a:cubicBezTo>
                  <a:cubicBezTo>
                    <a:pt x="304" y="31"/>
                    <a:pt x="152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" name="Google Shape;728;p43">
              <a:extLst>
                <a:ext uri="{FF2B5EF4-FFF2-40B4-BE49-F238E27FC236}">
                  <a16:creationId xmlns:a16="http://schemas.microsoft.com/office/drawing/2014/main" id="{43230060-EBEF-FAF6-3F2A-26BB2BAEC405}"/>
                </a:ext>
              </a:extLst>
            </p:cNvPr>
            <p:cNvSpPr/>
            <p:nvPr/>
          </p:nvSpPr>
          <p:spPr>
            <a:xfrm>
              <a:off x="5202500" y="3561125"/>
              <a:ext cx="12925" cy="17500"/>
            </a:xfrm>
            <a:custGeom>
              <a:avLst/>
              <a:gdLst/>
              <a:ahLst/>
              <a:cxnLst/>
              <a:rect l="l" t="t" r="r" b="b"/>
              <a:pathLst>
                <a:path w="517" h="700" extrusionOk="0">
                  <a:moveTo>
                    <a:pt x="517" y="1"/>
                  </a:moveTo>
                  <a:lnTo>
                    <a:pt x="517" y="1"/>
                  </a:lnTo>
                  <a:cubicBezTo>
                    <a:pt x="395" y="92"/>
                    <a:pt x="304" y="214"/>
                    <a:pt x="213" y="335"/>
                  </a:cubicBezTo>
                  <a:cubicBezTo>
                    <a:pt x="122" y="426"/>
                    <a:pt x="31" y="548"/>
                    <a:pt x="0" y="700"/>
                  </a:cubicBezTo>
                  <a:cubicBezTo>
                    <a:pt x="91" y="609"/>
                    <a:pt x="213" y="487"/>
                    <a:pt x="274" y="366"/>
                  </a:cubicBezTo>
                  <a:cubicBezTo>
                    <a:pt x="365" y="274"/>
                    <a:pt x="456" y="153"/>
                    <a:pt x="5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0" name="Google Shape;729;p43">
              <a:extLst>
                <a:ext uri="{FF2B5EF4-FFF2-40B4-BE49-F238E27FC236}">
                  <a16:creationId xmlns:a16="http://schemas.microsoft.com/office/drawing/2014/main" id="{40FD03E0-9769-796D-F32D-D7F088EF2D40}"/>
                </a:ext>
              </a:extLst>
            </p:cNvPr>
            <p:cNvSpPr/>
            <p:nvPr/>
          </p:nvSpPr>
          <p:spPr>
            <a:xfrm>
              <a:off x="5229850" y="3624975"/>
              <a:ext cx="14450" cy="23575"/>
            </a:xfrm>
            <a:custGeom>
              <a:avLst/>
              <a:gdLst/>
              <a:ahLst/>
              <a:cxnLst/>
              <a:rect l="l" t="t" r="r" b="b"/>
              <a:pathLst>
                <a:path w="578" h="943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82"/>
                    <a:pt x="152" y="334"/>
                    <a:pt x="274" y="486"/>
                  </a:cubicBezTo>
                  <a:cubicBezTo>
                    <a:pt x="335" y="638"/>
                    <a:pt x="456" y="790"/>
                    <a:pt x="578" y="942"/>
                  </a:cubicBezTo>
                  <a:cubicBezTo>
                    <a:pt x="517" y="760"/>
                    <a:pt x="426" y="578"/>
                    <a:pt x="335" y="456"/>
                  </a:cubicBezTo>
                  <a:cubicBezTo>
                    <a:pt x="244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1" name="Google Shape;730;p43">
              <a:extLst>
                <a:ext uri="{FF2B5EF4-FFF2-40B4-BE49-F238E27FC236}">
                  <a16:creationId xmlns:a16="http://schemas.microsoft.com/office/drawing/2014/main" id="{F3809467-508D-D5A1-7DC4-A56501DAC29E}"/>
                </a:ext>
              </a:extLst>
            </p:cNvPr>
            <p:cNvSpPr/>
            <p:nvPr/>
          </p:nvSpPr>
          <p:spPr>
            <a:xfrm>
              <a:off x="5146250" y="3754150"/>
              <a:ext cx="3075" cy="31925"/>
            </a:xfrm>
            <a:custGeom>
              <a:avLst/>
              <a:gdLst/>
              <a:ahLst/>
              <a:cxnLst/>
              <a:rect l="l" t="t" r="r" b="b"/>
              <a:pathLst>
                <a:path w="123" h="1277" extrusionOk="0">
                  <a:moveTo>
                    <a:pt x="31" y="0"/>
                  </a:moveTo>
                  <a:cubicBezTo>
                    <a:pt x="1" y="213"/>
                    <a:pt x="1" y="426"/>
                    <a:pt x="31" y="639"/>
                  </a:cubicBezTo>
                  <a:cubicBezTo>
                    <a:pt x="31" y="851"/>
                    <a:pt x="62" y="1064"/>
                    <a:pt x="122" y="1277"/>
                  </a:cubicBezTo>
                  <a:cubicBezTo>
                    <a:pt x="122" y="1064"/>
                    <a:pt x="122" y="851"/>
                    <a:pt x="92" y="639"/>
                  </a:cubicBezTo>
                  <a:cubicBezTo>
                    <a:pt x="92" y="426"/>
                    <a:pt x="92" y="213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2" name="Google Shape;731;p43">
              <a:extLst>
                <a:ext uri="{FF2B5EF4-FFF2-40B4-BE49-F238E27FC236}">
                  <a16:creationId xmlns:a16="http://schemas.microsoft.com/office/drawing/2014/main" id="{931FDFEA-FC9D-8FFA-1394-CAE263D66AA4}"/>
                </a:ext>
              </a:extLst>
            </p:cNvPr>
            <p:cNvSpPr/>
            <p:nvPr/>
          </p:nvSpPr>
          <p:spPr>
            <a:xfrm>
              <a:off x="5495050" y="3830900"/>
              <a:ext cx="19775" cy="13700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122"/>
                    <a:pt x="244" y="213"/>
                    <a:pt x="365" y="304"/>
                  </a:cubicBezTo>
                  <a:cubicBezTo>
                    <a:pt x="517" y="395"/>
                    <a:pt x="639" y="487"/>
                    <a:pt x="791" y="547"/>
                  </a:cubicBezTo>
                  <a:cubicBezTo>
                    <a:pt x="700" y="426"/>
                    <a:pt x="578" y="304"/>
                    <a:pt x="426" y="243"/>
                  </a:cubicBezTo>
                  <a:cubicBezTo>
                    <a:pt x="304" y="122"/>
                    <a:pt x="15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3" name="Google Shape;732;p43">
              <a:extLst>
                <a:ext uri="{FF2B5EF4-FFF2-40B4-BE49-F238E27FC236}">
                  <a16:creationId xmlns:a16="http://schemas.microsoft.com/office/drawing/2014/main" id="{B7919B67-028F-C510-373F-9175647E4121}"/>
                </a:ext>
              </a:extLst>
            </p:cNvPr>
            <p:cNvSpPr/>
            <p:nvPr/>
          </p:nvSpPr>
          <p:spPr>
            <a:xfrm>
              <a:off x="5467700" y="3957800"/>
              <a:ext cx="6850" cy="26625"/>
            </a:xfrm>
            <a:custGeom>
              <a:avLst/>
              <a:gdLst/>
              <a:ahLst/>
              <a:cxnLst/>
              <a:rect l="l" t="t" r="r" b="b"/>
              <a:pathLst>
                <a:path w="274" h="1065" extrusionOk="0">
                  <a:moveTo>
                    <a:pt x="274" y="0"/>
                  </a:moveTo>
                  <a:cubicBezTo>
                    <a:pt x="183" y="183"/>
                    <a:pt x="122" y="335"/>
                    <a:pt x="91" y="517"/>
                  </a:cubicBezTo>
                  <a:cubicBezTo>
                    <a:pt x="31" y="699"/>
                    <a:pt x="0" y="882"/>
                    <a:pt x="0" y="1064"/>
                  </a:cubicBezTo>
                  <a:cubicBezTo>
                    <a:pt x="61" y="912"/>
                    <a:pt x="122" y="730"/>
                    <a:pt x="183" y="547"/>
                  </a:cubicBezTo>
                  <a:cubicBezTo>
                    <a:pt x="243" y="365"/>
                    <a:pt x="274" y="183"/>
                    <a:pt x="2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4" name="Google Shape;733;p43">
              <a:extLst>
                <a:ext uri="{FF2B5EF4-FFF2-40B4-BE49-F238E27FC236}">
                  <a16:creationId xmlns:a16="http://schemas.microsoft.com/office/drawing/2014/main" id="{C922E072-C239-CBBF-5A6B-42BADD6BFE65}"/>
                </a:ext>
              </a:extLst>
            </p:cNvPr>
            <p:cNvSpPr/>
            <p:nvPr/>
          </p:nvSpPr>
          <p:spPr>
            <a:xfrm>
              <a:off x="5493525" y="4010225"/>
              <a:ext cx="26625" cy="15225"/>
            </a:xfrm>
            <a:custGeom>
              <a:avLst/>
              <a:gdLst/>
              <a:ahLst/>
              <a:cxnLst/>
              <a:rect l="l" t="t" r="r" b="b"/>
              <a:pathLst>
                <a:path w="1065" h="60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2"/>
                    <a:pt x="335" y="244"/>
                    <a:pt x="517" y="335"/>
                  </a:cubicBezTo>
                  <a:cubicBezTo>
                    <a:pt x="700" y="457"/>
                    <a:pt x="882" y="548"/>
                    <a:pt x="1065" y="609"/>
                  </a:cubicBezTo>
                  <a:cubicBezTo>
                    <a:pt x="913" y="457"/>
                    <a:pt x="730" y="365"/>
                    <a:pt x="548" y="274"/>
                  </a:cubicBezTo>
                  <a:cubicBezTo>
                    <a:pt x="396" y="153"/>
                    <a:pt x="213" y="6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5" name="Google Shape;734;p43">
              <a:extLst>
                <a:ext uri="{FF2B5EF4-FFF2-40B4-BE49-F238E27FC236}">
                  <a16:creationId xmlns:a16="http://schemas.microsoft.com/office/drawing/2014/main" id="{F6373953-512B-99ED-6C72-42AD83EB314C}"/>
                </a:ext>
              </a:extLst>
            </p:cNvPr>
            <p:cNvSpPr/>
            <p:nvPr/>
          </p:nvSpPr>
          <p:spPr>
            <a:xfrm>
              <a:off x="5109775" y="4204000"/>
              <a:ext cx="25100" cy="20550"/>
            </a:xfrm>
            <a:custGeom>
              <a:avLst/>
              <a:gdLst/>
              <a:ahLst/>
              <a:cxnLst/>
              <a:rect l="l" t="t" r="r" b="b"/>
              <a:pathLst>
                <a:path w="1004" h="822" extrusionOk="0">
                  <a:moveTo>
                    <a:pt x="1004" y="0"/>
                  </a:moveTo>
                  <a:lnTo>
                    <a:pt x="1004" y="0"/>
                  </a:lnTo>
                  <a:cubicBezTo>
                    <a:pt x="822" y="92"/>
                    <a:pt x="639" y="213"/>
                    <a:pt x="487" y="365"/>
                  </a:cubicBezTo>
                  <a:cubicBezTo>
                    <a:pt x="305" y="487"/>
                    <a:pt x="153" y="639"/>
                    <a:pt x="1" y="821"/>
                  </a:cubicBezTo>
                  <a:cubicBezTo>
                    <a:pt x="183" y="700"/>
                    <a:pt x="366" y="578"/>
                    <a:pt x="548" y="426"/>
                  </a:cubicBezTo>
                  <a:cubicBezTo>
                    <a:pt x="700" y="304"/>
                    <a:pt x="882" y="152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6" name="Google Shape;735;p43">
              <a:extLst>
                <a:ext uri="{FF2B5EF4-FFF2-40B4-BE49-F238E27FC236}">
                  <a16:creationId xmlns:a16="http://schemas.microsoft.com/office/drawing/2014/main" id="{1FF5E9CB-0A6C-2A31-015D-15A96973C137}"/>
                </a:ext>
              </a:extLst>
            </p:cNvPr>
            <p:cNvSpPr/>
            <p:nvPr/>
          </p:nvSpPr>
          <p:spPr>
            <a:xfrm>
              <a:off x="5209325" y="4212350"/>
              <a:ext cx="17500" cy="18275"/>
            </a:xfrm>
            <a:custGeom>
              <a:avLst/>
              <a:gdLst/>
              <a:ahLst/>
              <a:cxnLst/>
              <a:rect l="l" t="t" r="r" b="b"/>
              <a:pathLst>
                <a:path w="700" h="731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274"/>
                    <a:pt x="305" y="396"/>
                  </a:cubicBezTo>
                  <a:cubicBezTo>
                    <a:pt x="412" y="503"/>
                    <a:pt x="519" y="610"/>
                    <a:pt x="646" y="696"/>
                  </a:cubicBezTo>
                  <a:lnTo>
                    <a:pt x="646" y="696"/>
                  </a:lnTo>
                  <a:cubicBezTo>
                    <a:pt x="469" y="437"/>
                    <a:pt x="263" y="205"/>
                    <a:pt x="1" y="1"/>
                  </a:cubicBezTo>
                  <a:close/>
                  <a:moveTo>
                    <a:pt x="646" y="696"/>
                  </a:moveTo>
                  <a:cubicBezTo>
                    <a:pt x="654" y="708"/>
                    <a:pt x="662" y="719"/>
                    <a:pt x="669" y="730"/>
                  </a:cubicBezTo>
                  <a:lnTo>
                    <a:pt x="700" y="730"/>
                  </a:lnTo>
                  <a:cubicBezTo>
                    <a:pt x="682" y="719"/>
                    <a:pt x="664" y="708"/>
                    <a:pt x="646" y="69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7" name="Google Shape;736;p43">
              <a:extLst>
                <a:ext uri="{FF2B5EF4-FFF2-40B4-BE49-F238E27FC236}">
                  <a16:creationId xmlns:a16="http://schemas.microsoft.com/office/drawing/2014/main" id="{5046F68D-45F0-9053-7024-4895A7DBDA31}"/>
                </a:ext>
              </a:extLst>
            </p:cNvPr>
            <p:cNvSpPr/>
            <p:nvPr/>
          </p:nvSpPr>
          <p:spPr>
            <a:xfrm>
              <a:off x="5005675" y="4161450"/>
              <a:ext cx="21300" cy="12175"/>
            </a:xfrm>
            <a:custGeom>
              <a:avLst/>
              <a:gdLst/>
              <a:ahLst/>
              <a:cxnLst/>
              <a:rect l="l" t="t" r="r" b="b"/>
              <a:pathLst>
                <a:path w="852" h="487" extrusionOk="0">
                  <a:moveTo>
                    <a:pt x="852" y="0"/>
                  </a:moveTo>
                  <a:cubicBezTo>
                    <a:pt x="821" y="0"/>
                    <a:pt x="669" y="152"/>
                    <a:pt x="457" y="274"/>
                  </a:cubicBezTo>
                  <a:cubicBezTo>
                    <a:pt x="213" y="426"/>
                    <a:pt x="1" y="456"/>
                    <a:pt x="1" y="487"/>
                  </a:cubicBezTo>
                  <a:cubicBezTo>
                    <a:pt x="335" y="487"/>
                    <a:pt x="669" y="304"/>
                    <a:pt x="8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8" name="Google Shape;737;p43">
              <a:extLst>
                <a:ext uri="{FF2B5EF4-FFF2-40B4-BE49-F238E27FC236}">
                  <a16:creationId xmlns:a16="http://schemas.microsoft.com/office/drawing/2014/main" id="{C1AAB138-A053-0F70-1AF4-1D9A91BA36D9}"/>
                </a:ext>
              </a:extLst>
            </p:cNvPr>
            <p:cNvSpPr/>
            <p:nvPr/>
          </p:nvSpPr>
          <p:spPr>
            <a:xfrm>
              <a:off x="4979850" y="3798975"/>
              <a:ext cx="26625" cy="22075"/>
            </a:xfrm>
            <a:custGeom>
              <a:avLst/>
              <a:gdLst/>
              <a:ahLst/>
              <a:cxnLst/>
              <a:rect l="l" t="t" r="r" b="b"/>
              <a:pathLst>
                <a:path w="1065" h="883" extrusionOk="0">
                  <a:moveTo>
                    <a:pt x="0" y="1"/>
                  </a:moveTo>
                  <a:cubicBezTo>
                    <a:pt x="152" y="183"/>
                    <a:pt x="335" y="335"/>
                    <a:pt x="517" y="487"/>
                  </a:cubicBezTo>
                  <a:cubicBezTo>
                    <a:pt x="669" y="639"/>
                    <a:pt x="851" y="761"/>
                    <a:pt x="1064" y="882"/>
                  </a:cubicBezTo>
                  <a:cubicBezTo>
                    <a:pt x="912" y="730"/>
                    <a:pt x="760" y="548"/>
                    <a:pt x="547" y="426"/>
                  </a:cubicBezTo>
                  <a:cubicBezTo>
                    <a:pt x="395" y="274"/>
                    <a:pt x="213" y="12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9" name="Google Shape;738;p43">
              <a:extLst>
                <a:ext uri="{FF2B5EF4-FFF2-40B4-BE49-F238E27FC236}">
                  <a16:creationId xmlns:a16="http://schemas.microsoft.com/office/drawing/2014/main" id="{5C810733-2ACC-B67A-1638-37810F064ED7}"/>
                </a:ext>
              </a:extLst>
            </p:cNvPr>
            <p:cNvSpPr/>
            <p:nvPr/>
          </p:nvSpPr>
          <p:spPr>
            <a:xfrm>
              <a:off x="5060400" y="3868900"/>
              <a:ext cx="28125" cy="25850"/>
            </a:xfrm>
            <a:custGeom>
              <a:avLst/>
              <a:gdLst/>
              <a:ahLst/>
              <a:cxnLst/>
              <a:rect l="l" t="t" r="r" b="b"/>
              <a:pathLst>
                <a:path w="1125" h="1034" extrusionOk="0">
                  <a:moveTo>
                    <a:pt x="1125" y="0"/>
                  </a:moveTo>
                  <a:lnTo>
                    <a:pt x="1125" y="0"/>
                  </a:lnTo>
                  <a:cubicBezTo>
                    <a:pt x="912" y="122"/>
                    <a:pt x="699" y="304"/>
                    <a:pt x="547" y="486"/>
                  </a:cubicBezTo>
                  <a:cubicBezTo>
                    <a:pt x="334" y="669"/>
                    <a:pt x="152" y="851"/>
                    <a:pt x="0" y="1033"/>
                  </a:cubicBezTo>
                  <a:cubicBezTo>
                    <a:pt x="213" y="912"/>
                    <a:pt x="426" y="730"/>
                    <a:pt x="608" y="547"/>
                  </a:cubicBezTo>
                  <a:cubicBezTo>
                    <a:pt x="790" y="365"/>
                    <a:pt x="973" y="182"/>
                    <a:pt x="11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0" name="Google Shape;739;p43">
              <a:extLst>
                <a:ext uri="{FF2B5EF4-FFF2-40B4-BE49-F238E27FC236}">
                  <a16:creationId xmlns:a16="http://schemas.microsoft.com/office/drawing/2014/main" id="{72030D7A-09C9-8564-A9AA-CCCD6BFC1BD4}"/>
                </a:ext>
              </a:extLst>
            </p:cNvPr>
            <p:cNvSpPr/>
            <p:nvPr/>
          </p:nvSpPr>
          <p:spPr>
            <a:xfrm>
              <a:off x="4988950" y="3981350"/>
              <a:ext cx="31200" cy="22075"/>
            </a:xfrm>
            <a:custGeom>
              <a:avLst/>
              <a:gdLst/>
              <a:ahLst/>
              <a:cxnLst/>
              <a:rect l="l" t="t" r="r" b="b"/>
              <a:pathLst>
                <a:path w="1248" h="883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83"/>
                    <a:pt x="335" y="365"/>
                    <a:pt x="578" y="517"/>
                  </a:cubicBezTo>
                  <a:cubicBezTo>
                    <a:pt x="761" y="669"/>
                    <a:pt x="974" y="791"/>
                    <a:pt x="1217" y="882"/>
                  </a:cubicBezTo>
                  <a:cubicBezTo>
                    <a:pt x="1247" y="882"/>
                    <a:pt x="943" y="700"/>
                    <a:pt x="609" y="456"/>
                  </a:cubicBezTo>
                  <a:cubicBezTo>
                    <a:pt x="426" y="274"/>
                    <a:pt x="214" y="12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1" name="Google Shape;740;p43">
              <a:extLst>
                <a:ext uri="{FF2B5EF4-FFF2-40B4-BE49-F238E27FC236}">
                  <a16:creationId xmlns:a16="http://schemas.microsoft.com/office/drawing/2014/main" id="{4EADFB5A-05C9-5023-E174-093A8569E5D1}"/>
                </a:ext>
              </a:extLst>
            </p:cNvPr>
            <p:cNvSpPr/>
            <p:nvPr/>
          </p:nvSpPr>
          <p:spPr>
            <a:xfrm>
              <a:off x="5112825" y="3995025"/>
              <a:ext cx="6100" cy="42575"/>
            </a:xfrm>
            <a:custGeom>
              <a:avLst/>
              <a:gdLst/>
              <a:ahLst/>
              <a:cxnLst/>
              <a:rect l="l" t="t" r="r" b="b"/>
              <a:pathLst>
                <a:path w="244" h="1703" extrusionOk="0">
                  <a:moveTo>
                    <a:pt x="0" y="1"/>
                  </a:moveTo>
                  <a:cubicBezTo>
                    <a:pt x="0" y="305"/>
                    <a:pt x="31" y="578"/>
                    <a:pt x="92" y="852"/>
                  </a:cubicBezTo>
                  <a:cubicBezTo>
                    <a:pt x="122" y="1156"/>
                    <a:pt x="152" y="1429"/>
                    <a:pt x="244" y="1703"/>
                  </a:cubicBezTo>
                  <a:cubicBezTo>
                    <a:pt x="244" y="1429"/>
                    <a:pt x="213" y="1125"/>
                    <a:pt x="152" y="852"/>
                  </a:cubicBezTo>
                  <a:cubicBezTo>
                    <a:pt x="122" y="578"/>
                    <a:pt x="61" y="27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2" name="Google Shape;741;p43">
              <a:extLst>
                <a:ext uri="{FF2B5EF4-FFF2-40B4-BE49-F238E27FC236}">
                  <a16:creationId xmlns:a16="http://schemas.microsoft.com/office/drawing/2014/main" id="{28B3C981-6A3C-024C-4C63-D98DDC785033}"/>
                </a:ext>
              </a:extLst>
            </p:cNvPr>
            <p:cNvSpPr/>
            <p:nvPr/>
          </p:nvSpPr>
          <p:spPr>
            <a:xfrm>
              <a:off x="5131050" y="4128000"/>
              <a:ext cx="35750" cy="8400"/>
            </a:xfrm>
            <a:custGeom>
              <a:avLst/>
              <a:gdLst/>
              <a:ahLst/>
              <a:cxnLst/>
              <a:rect l="l" t="t" r="r" b="b"/>
              <a:pathLst>
                <a:path w="1430" h="336" extrusionOk="0">
                  <a:moveTo>
                    <a:pt x="1430" y="1"/>
                  </a:moveTo>
                  <a:lnTo>
                    <a:pt x="1430" y="1"/>
                  </a:lnTo>
                  <a:cubicBezTo>
                    <a:pt x="1186" y="31"/>
                    <a:pt x="943" y="92"/>
                    <a:pt x="700" y="153"/>
                  </a:cubicBezTo>
                  <a:cubicBezTo>
                    <a:pt x="305" y="244"/>
                    <a:pt x="1" y="305"/>
                    <a:pt x="1" y="335"/>
                  </a:cubicBezTo>
                  <a:cubicBezTo>
                    <a:pt x="244" y="335"/>
                    <a:pt x="487" y="305"/>
                    <a:pt x="730" y="244"/>
                  </a:cubicBezTo>
                  <a:cubicBezTo>
                    <a:pt x="974" y="183"/>
                    <a:pt x="1186" y="92"/>
                    <a:pt x="14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3" name="Google Shape;742;p43">
              <a:extLst>
                <a:ext uri="{FF2B5EF4-FFF2-40B4-BE49-F238E27FC236}">
                  <a16:creationId xmlns:a16="http://schemas.microsoft.com/office/drawing/2014/main" id="{52AEF37E-E4F6-1F6E-3F56-711934BA3B5E}"/>
                </a:ext>
              </a:extLst>
            </p:cNvPr>
            <p:cNvSpPr/>
            <p:nvPr/>
          </p:nvSpPr>
          <p:spPr>
            <a:xfrm>
              <a:off x="5282275" y="4102175"/>
              <a:ext cx="19775" cy="38775"/>
            </a:xfrm>
            <a:custGeom>
              <a:avLst/>
              <a:gdLst/>
              <a:ahLst/>
              <a:cxnLst/>
              <a:rect l="l" t="t" r="r" b="b"/>
              <a:pathLst>
                <a:path w="791" h="1551" extrusionOk="0">
                  <a:moveTo>
                    <a:pt x="791" y="0"/>
                  </a:moveTo>
                  <a:cubicBezTo>
                    <a:pt x="609" y="244"/>
                    <a:pt x="487" y="517"/>
                    <a:pt x="365" y="791"/>
                  </a:cubicBezTo>
                  <a:cubicBezTo>
                    <a:pt x="213" y="1034"/>
                    <a:pt x="92" y="1277"/>
                    <a:pt x="1" y="1551"/>
                  </a:cubicBezTo>
                  <a:cubicBezTo>
                    <a:pt x="183" y="1307"/>
                    <a:pt x="305" y="1064"/>
                    <a:pt x="426" y="791"/>
                  </a:cubicBezTo>
                  <a:cubicBezTo>
                    <a:pt x="578" y="548"/>
                    <a:pt x="700" y="274"/>
                    <a:pt x="7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743;p43">
              <a:extLst>
                <a:ext uri="{FF2B5EF4-FFF2-40B4-BE49-F238E27FC236}">
                  <a16:creationId xmlns:a16="http://schemas.microsoft.com/office/drawing/2014/main" id="{56E30D0B-160C-974C-2F7B-10B9F6ABC5B5}"/>
                </a:ext>
              </a:extLst>
            </p:cNvPr>
            <p:cNvSpPr/>
            <p:nvPr/>
          </p:nvSpPr>
          <p:spPr>
            <a:xfrm>
              <a:off x="5399300" y="4168275"/>
              <a:ext cx="26625" cy="16000"/>
            </a:xfrm>
            <a:custGeom>
              <a:avLst/>
              <a:gdLst/>
              <a:ahLst/>
              <a:cxnLst/>
              <a:rect l="l" t="t" r="r" b="b"/>
              <a:pathLst>
                <a:path w="1065" h="640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882" y="62"/>
                    <a:pt x="669" y="153"/>
                    <a:pt x="517" y="274"/>
                  </a:cubicBezTo>
                  <a:cubicBezTo>
                    <a:pt x="335" y="366"/>
                    <a:pt x="153" y="487"/>
                    <a:pt x="1" y="639"/>
                  </a:cubicBezTo>
                  <a:cubicBezTo>
                    <a:pt x="213" y="548"/>
                    <a:pt x="396" y="457"/>
                    <a:pt x="548" y="335"/>
                  </a:cubicBezTo>
                  <a:cubicBezTo>
                    <a:pt x="730" y="244"/>
                    <a:pt x="912" y="122"/>
                    <a:pt x="1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5" name="Google Shape;744;p43">
              <a:extLst>
                <a:ext uri="{FF2B5EF4-FFF2-40B4-BE49-F238E27FC236}">
                  <a16:creationId xmlns:a16="http://schemas.microsoft.com/office/drawing/2014/main" id="{04A73B97-90A6-C89B-D606-AE4CAEA16761}"/>
                </a:ext>
              </a:extLst>
            </p:cNvPr>
            <p:cNvSpPr/>
            <p:nvPr/>
          </p:nvSpPr>
          <p:spPr>
            <a:xfrm>
              <a:off x="5349900" y="3774650"/>
              <a:ext cx="58550" cy="80575"/>
            </a:xfrm>
            <a:custGeom>
              <a:avLst/>
              <a:gdLst/>
              <a:ahLst/>
              <a:cxnLst/>
              <a:rect l="l" t="t" r="r" b="b"/>
              <a:pathLst>
                <a:path w="2342" h="3223" extrusionOk="0">
                  <a:moveTo>
                    <a:pt x="1977" y="1"/>
                  </a:moveTo>
                  <a:cubicBezTo>
                    <a:pt x="1369" y="92"/>
                    <a:pt x="882" y="183"/>
                    <a:pt x="548" y="244"/>
                  </a:cubicBezTo>
                  <a:cubicBezTo>
                    <a:pt x="366" y="244"/>
                    <a:pt x="183" y="275"/>
                    <a:pt x="31" y="335"/>
                  </a:cubicBezTo>
                  <a:cubicBezTo>
                    <a:pt x="214" y="335"/>
                    <a:pt x="396" y="335"/>
                    <a:pt x="578" y="305"/>
                  </a:cubicBezTo>
                  <a:cubicBezTo>
                    <a:pt x="897" y="276"/>
                    <a:pt x="1353" y="219"/>
                    <a:pt x="1894" y="162"/>
                  </a:cubicBezTo>
                  <a:lnTo>
                    <a:pt x="1894" y="162"/>
                  </a:lnTo>
                  <a:lnTo>
                    <a:pt x="2152" y="2227"/>
                  </a:lnTo>
                  <a:lnTo>
                    <a:pt x="2152" y="2227"/>
                  </a:lnTo>
                  <a:lnTo>
                    <a:pt x="2007" y="2372"/>
                  </a:lnTo>
                  <a:lnTo>
                    <a:pt x="1371" y="2981"/>
                  </a:lnTo>
                  <a:lnTo>
                    <a:pt x="1371" y="2981"/>
                  </a:lnTo>
                  <a:lnTo>
                    <a:pt x="330" y="2461"/>
                  </a:lnTo>
                  <a:lnTo>
                    <a:pt x="330" y="2461"/>
                  </a:lnTo>
                  <a:cubicBezTo>
                    <a:pt x="242" y="1866"/>
                    <a:pt x="182" y="1331"/>
                    <a:pt x="122" y="943"/>
                  </a:cubicBezTo>
                  <a:cubicBezTo>
                    <a:pt x="92" y="761"/>
                    <a:pt x="62" y="548"/>
                    <a:pt x="1" y="335"/>
                  </a:cubicBezTo>
                  <a:lnTo>
                    <a:pt x="1" y="335"/>
                  </a:lnTo>
                  <a:cubicBezTo>
                    <a:pt x="1" y="518"/>
                    <a:pt x="1" y="730"/>
                    <a:pt x="31" y="913"/>
                  </a:cubicBezTo>
                  <a:cubicBezTo>
                    <a:pt x="62" y="1308"/>
                    <a:pt x="92" y="1855"/>
                    <a:pt x="153" y="2524"/>
                  </a:cubicBezTo>
                  <a:lnTo>
                    <a:pt x="153" y="2554"/>
                  </a:lnTo>
                  <a:lnTo>
                    <a:pt x="214" y="2585"/>
                  </a:lnTo>
                  <a:cubicBezTo>
                    <a:pt x="578" y="2767"/>
                    <a:pt x="943" y="2980"/>
                    <a:pt x="1338" y="3193"/>
                  </a:cubicBezTo>
                  <a:lnTo>
                    <a:pt x="1399" y="3223"/>
                  </a:lnTo>
                  <a:lnTo>
                    <a:pt x="1460" y="3162"/>
                  </a:lnTo>
                  <a:lnTo>
                    <a:pt x="2129" y="2524"/>
                  </a:lnTo>
                  <a:lnTo>
                    <a:pt x="2311" y="2341"/>
                  </a:lnTo>
                  <a:lnTo>
                    <a:pt x="2341" y="2311"/>
                  </a:lnTo>
                  <a:lnTo>
                    <a:pt x="2341" y="2281"/>
                  </a:lnTo>
                  <a:cubicBezTo>
                    <a:pt x="2250" y="1460"/>
                    <a:pt x="2129" y="730"/>
                    <a:pt x="2037" y="92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6" name="Google Shape;745;p43">
              <a:extLst>
                <a:ext uri="{FF2B5EF4-FFF2-40B4-BE49-F238E27FC236}">
                  <a16:creationId xmlns:a16="http://schemas.microsoft.com/office/drawing/2014/main" id="{5D480F05-3544-9616-50F1-5DD6A5167D7B}"/>
                </a:ext>
              </a:extLst>
            </p:cNvPr>
            <p:cNvSpPr/>
            <p:nvPr/>
          </p:nvSpPr>
          <p:spPr>
            <a:xfrm>
              <a:off x="5352200" y="3799250"/>
              <a:ext cx="46375" cy="5450"/>
            </a:xfrm>
            <a:custGeom>
              <a:avLst/>
              <a:gdLst/>
              <a:ahLst/>
              <a:cxnLst/>
              <a:rect l="l" t="t" r="r" b="b"/>
              <a:pathLst>
                <a:path w="1855" h="218" extrusionOk="0">
                  <a:moveTo>
                    <a:pt x="1191" y="1"/>
                  </a:moveTo>
                  <a:cubicBezTo>
                    <a:pt x="792" y="1"/>
                    <a:pt x="390" y="55"/>
                    <a:pt x="0" y="172"/>
                  </a:cubicBezTo>
                  <a:cubicBezTo>
                    <a:pt x="152" y="202"/>
                    <a:pt x="304" y="218"/>
                    <a:pt x="456" y="218"/>
                  </a:cubicBezTo>
                  <a:cubicBezTo>
                    <a:pt x="608" y="218"/>
                    <a:pt x="760" y="202"/>
                    <a:pt x="912" y="172"/>
                  </a:cubicBezTo>
                  <a:cubicBezTo>
                    <a:pt x="1216" y="172"/>
                    <a:pt x="1550" y="142"/>
                    <a:pt x="1854" y="50"/>
                  </a:cubicBezTo>
                  <a:cubicBezTo>
                    <a:pt x="1636" y="18"/>
                    <a:pt x="1414" y="1"/>
                    <a:pt x="1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7" name="Google Shape;746;p43">
              <a:extLst>
                <a:ext uri="{FF2B5EF4-FFF2-40B4-BE49-F238E27FC236}">
                  <a16:creationId xmlns:a16="http://schemas.microsoft.com/office/drawing/2014/main" id="{EF1C6B82-B899-70C9-4356-0CFF54607F93}"/>
                </a:ext>
              </a:extLst>
            </p:cNvPr>
            <p:cNvSpPr/>
            <p:nvPr/>
          </p:nvSpPr>
          <p:spPr>
            <a:xfrm>
              <a:off x="5287600" y="3954000"/>
              <a:ext cx="667200" cy="290300"/>
            </a:xfrm>
            <a:custGeom>
              <a:avLst/>
              <a:gdLst/>
              <a:ahLst/>
              <a:cxnLst/>
              <a:rect l="l" t="t" r="r" b="b"/>
              <a:pathLst>
                <a:path w="26688" h="11612" extrusionOk="0">
                  <a:moveTo>
                    <a:pt x="11764" y="0"/>
                  </a:moveTo>
                  <a:lnTo>
                    <a:pt x="7873" y="9818"/>
                  </a:lnTo>
                  <a:lnTo>
                    <a:pt x="0" y="10943"/>
                  </a:lnTo>
                  <a:lnTo>
                    <a:pt x="0" y="11611"/>
                  </a:lnTo>
                  <a:lnTo>
                    <a:pt x="21369" y="11611"/>
                  </a:lnTo>
                  <a:lnTo>
                    <a:pt x="266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8" name="Google Shape;747;p43">
              <a:extLst>
                <a:ext uri="{FF2B5EF4-FFF2-40B4-BE49-F238E27FC236}">
                  <a16:creationId xmlns:a16="http://schemas.microsoft.com/office/drawing/2014/main" id="{8629BE3D-91DE-81A9-9054-D2B797753162}"/>
                </a:ext>
              </a:extLst>
            </p:cNvPr>
            <p:cNvSpPr/>
            <p:nvPr/>
          </p:nvSpPr>
          <p:spPr>
            <a:xfrm>
              <a:off x="5701875" y="4073975"/>
              <a:ext cx="43200" cy="37925"/>
            </a:xfrm>
            <a:custGeom>
              <a:avLst/>
              <a:gdLst/>
              <a:ahLst/>
              <a:cxnLst/>
              <a:rect l="l" t="t" r="r" b="b"/>
              <a:pathLst>
                <a:path w="1728" h="1517" extrusionOk="0">
                  <a:moveTo>
                    <a:pt x="851" y="1"/>
                  </a:moveTo>
                  <a:cubicBezTo>
                    <a:pt x="399" y="1"/>
                    <a:pt x="1" y="405"/>
                    <a:pt x="117" y="916"/>
                  </a:cubicBezTo>
                  <a:cubicBezTo>
                    <a:pt x="205" y="1302"/>
                    <a:pt x="536" y="1516"/>
                    <a:pt x="871" y="1516"/>
                  </a:cubicBezTo>
                  <a:cubicBezTo>
                    <a:pt x="1115" y="1516"/>
                    <a:pt x="1361" y="1402"/>
                    <a:pt x="1515" y="1159"/>
                  </a:cubicBezTo>
                  <a:cubicBezTo>
                    <a:pt x="1728" y="794"/>
                    <a:pt x="1636" y="338"/>
                    <a:pt x="1272" y="125"/>
                  </a:cubicBezTo>
                  <a:cubicBezTo>
                    <a:pt x="1135" y="39"/>
                    <a:pt x="990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9" name="Google Shape;748;p43">
              <a:extLst>
                <a:ext uri="{FF2B5EF4-FFF2-40B4-BE49-F238E27FC236}">
                  <a16:creationId xmlns:a16="http://schemas.microsoft.com/office/drawing/2014/main" id="{54E28454-1382-B502-5506-65ADAF1E271C}"/>
                </a:ext>
              </a:extLst>
            </p:cNvPr>
            <p:cNvSpPr/>
            <p:nvPr/>
          </p:nvSpPr>
          <p:spPr>
            <a:xfrm>
              <a:off x="1127175" y="4507950"/>
              <a:ext cx="182450" cy="235375"/>
            </a:xfrm>
            <a:custGeom>
              <a:avLst/>
              <a:gdLst/>
              <a:ahLst/>
              <a:cxnLst/>
              <a:rect l="l" t="t" r="r" b="b"/>
              <a:pathLst>
                <a:path w="7298" h="9415" extrusionOk="0">
                  <a:moveTo>
                    <a:pt x="2949" y="1"/>
                  </a:moveTo>
                  <a:lnTo>
                    <a:pt x="1" y="3101"/>
                  </a:lnTo>
                  <a:lnTo>
                    <a:pt x="214" y="3344"/>
                  </a:lnTo>
                  <a:cubicBezTo>
                    <a:pt x="1278" y="4469"/>
                    <a:pt x="5624" y="8907"/>
                    <a:pt x="6566" y="9363"/>
                  </a:cubicBezTo>
                  <a:cubicBezTo>
                    <a:pt x="6635" y="9398"/>
                    <a:pt x="6688" y="9414"/>
                    <a:pt x="6727" y="9414"/>
                  </a:cubicBezTo>
                  <a:cubicBezTo>
                    <a:pt x="7297" y="9414"/>
                    <a:pt x="4955" y="5928"/>
                    <a:pt x="4955" y="5928"/>
                  </a:cubicBezTo>
                  <a:lnTo>
                    <a:pt x="6962" y="3800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749;p43">
              <a:extLst>
                <a:ext uri="{FF2B5EF4-FFF2-40B4-BE49-F238E27FC236}">
                  <a16:creationId xmlns:a16="http://schemas.microsoft.com/office/drawing/2014/main" id="{F2B0F0CE-0577-F0B1-CF8A-9D44B93B74CB}"/>
                </a:ext>
              </a:extLst>
            </p:cNvPr>
            <p:cNvSpPr/>
            <p:nvPr/>
          </p:nvSpPr>
          <p:spPr>
            <a:xfrm>
              <a:off x="1128700" y="4556600"/>
              <a:ext cx="44100" cy="63075"/>
            </a:xfrm>
            <a:custGeom>
              <a:avLst/>
              <a:gdLst/>
              <a:ahLst/>
              <a:cxnLst/>
              <a:rect l="l" t="t" r="r" b="b"/>
              <a:pathLst>
                <a:path w="1764" h="2523" extrusionOk="0">
                  <a:moveTo>
                    <a:pt x="1034" y="0"/>
                  </a:moveTo>
                  <a:lnTo>
                    <a:pt x="1" y="1125"/>
                  </a:lnTo>
                  <a:lnTo>
                    <a:pt x="1399" y="2523"/>
                  </a:lnTo>
                  <a:cubicBezTo>
                    <a:pt x="1673" y="2128"/>
                    <a:pt x="1764" y="1641"/>
                    <a:pt x="1703" y="1185"/>
                  </a:cubicBezTo>
                  <a:cubicBezTo>
                    <a:pt x="1642" y="730"/>
                    <a:pt x="1399" y="304"/>
                    <a:pt x="103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1" name="Google Shape;750;p43">
              <a:extLst>
                <a:ext uri="{FF2B5EF4-FFF2-40B4-BE49-F238E27FC236}">
                  <a16:creationId xmlns:a16="http://schemas.microsoft.com/office/drawing/2014/main" id="{51AA78D8-7C14-8BB2-F576-3C6D737C19BB}"/>
                </a:ext>
              </a:extLst>
            </p:cNvPr>
            <p:cNvSpPr/>
            <p:nvPr/>
          </p:nvSpPr>
          <p:spPr>
            <a:xfrm>
              <a:off x="1127175" y="4583950"/>
              <a:ext cx="177100" cy="160375"/>
            </a:xfrm>
            <a:custGeom>
              <a:avLst/>
              <a:gdLst/>
              <a:ahLst/>
              <a:cxnLst/>
              <a:rect l="l" t="t" r="r" b="b"/>
              <a:pathLst>
                <a:path w="7084" h="6415" extrusionOk="0">
                  <a:moveTo>
                    <a:pt x="92" y="0"/>
                  </a:moveTo>
                  <a:lnTo>
                    <a:pt x="1" y="61"/>
                  </a:lnTo>
                  <a:cubicBezTo>
                    <a:pt x="1812" y="2144"/>
                    <a:pt x="6351" y="6414"/>
                    <a:pt x="6741" y="6414"/>
                  </a:cubicBezTo>
                  <a:cubicBezTo>
                    <a:pt x="6744" y="6414"/>
                    <a:pt x="6746" y="6414"/>
                    <a:pt x="6749" y="6414"/>
                  </a:cubicBezTo>
                  <a:cubicBezTo>
                    <a:pt x="7083" y="6383"/>
                    <a:pt x="6202" y="4894"/>
                    <a:pt x="6202" y="4894"/>
                  </a:cubicBezTo>
                  <a:cubicBezTo>
                    <a:pt x="6150" y="4849"/>
                    <a:pt x="6083" y="4831"/>
                    <a:pt x="6011" y="4831"/>
                  </a:cubicBezTo>
                  <a:cubicBezTo>
                    <a:pt x="5740" y="4831"/>
                    <a:pt x="5381" y="5076"/>
                    <a:pt x="5381" y="5076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2" name="Google Shape;751;p43">
              <a:extLst>
                <a:ext uri="{FF2B5EF4-FFF2-40B4-BE49-F238E27FC236}">
                  <a16:creationId xmlns:a16="http://schemas.microsoft.com/office/drawing/2014/main" id="{7FFB448F-8AE2-78A0-D936-CF9FA8903A60}"/>
                </a:ext>
              </a:extLst>
            </p:cNvPr>
            <p:cNvSpPr/>
            <p:nvPr/>
          </p:nvSpPr>
          <p:spPr>
            <a:xfrm>
              <a:off x="1127950" y="4582425"/>
              <a:ext cx="169475" cy="160350"/>
            </a:xfrm>
            <a:custGeom>
              <a:avLst/>
              <a:gdLst/>
              <a:ahLst/>
              <a:cxnLst/>
              <a:rect l="l" t="t" r="r" b="b"/>
              <a:pathLst>
                <a:path w="6779" h="6414" extrusionOk="0">
                  <a:moveTo>
                    <a:pt x="0" y="0"/>
                  </a:moveTo>
                  <a:cubicBezTo>
                    <a:pt x="0" y="31"/>
                    <a:pt x="31" y="31"/>
                    <a:pt x="31" y="61"/>
                  </a:cubicBezTo>
                  <a:lnTo>
                    <a:pt x="145" y="159"/>
                  </a:lnTo>
                  <a:lnTo>
                    <a:pt x="145" y="159"/>
                  </a:lnTo>
                  <a:lnTo>
                    <a:pt x="61" y="61"/>
                  </a:lnTo>
                  <a:lnTo>
                    <a:pt x="0" y="0"/>
                  </a:lnTo>
                  <a:close/>
                  <a:moveTo>
                    <a:pt x="145" y="159"/>
                  </a:moveTo>
                  <a:lnTo>
                    <a:pt x="244" y="274"/>
                  </a:lnTo>
                  <a:lnTo>
                    <a:pt x="943" y="973"/>
                  </a:lnTo>
                  <a:cubicBezTo>
                    <a:pt x="1520" y="1581"/>
                    <a:pt x="2371" y="2402"/>
                    <a:pt x="3283" y="3283"/>
                  </a:cubicBezTo>
                  <a:cubicBezTo>
                    <a:pt x="4225" y="4195"/>
                    <a:pt x="5107" y="4985"/>
                    <a:pt x="5745" y="5532"/>
                  </a:cubicBezTo>
                  <a:lnTo>
                    <a:pt x="6505" y="6201"/>
                  </a:lnTo>
                  <a:lnTo>
                    <a:pt x="6718" y="6353"/>
                  </a:lnTo>
                  <a:lnTo>
                    <a:pt x="6505" y="6171"/>
                  </a:lnTo>
                  <a:lnTo>
                    <a:pt x="5745" y="5502"/>
                  </a:lnTo>
                  <a:cubicBezTo>
                    <a:pt x="5107" y="4925"/>
                    <a:pt x="4256" y="4134"/>
                    <a:pt x="3314" y="3253"/>
                  </a:cubicBezTo>
                  <a:cubicBezTo>
                    <a:pt x="2402" y="2371"/>
                    <a:pt x="1551" y="1551"/>
                    <a:pt x="943" y="943"/>
                  </a:cubicBezTo>
                  <a:lnTo>
                    <a:pt x="244" y="244"/>
                  </a:lnTo>
                  <a:lnTo>
                    <a:pt x="145" y="159"/>
                  </a:lnTo>
                  <a:close/>
                  <a:moveTo>
                    <a:pt x="6718" y="6353"/>
                  </a:moveTo>
                  <a:cubicBezTo>
                    <a:pt x="6748" y="6414"/>
                    <a:pt x="6779" y="6414"/>
                    <a:pt x="6779" y="6414"/>
                  </a:cubicBezTo>
                  <a:lnTo>
                    <a:pt x="6718" y="635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3" name="Google Shape;752;p43">
              <a:extLst>
                <a:ext uri="{FF2B5EF4-FFF2-40B4-BE49-F238E27FC236}">
                  <a16:creationId xmlns:a16="http://schemas.microsoft.com/office/drawing/2014/main" id="{2961A651-6A37-AB0B-30E9-98458DFEBA38}"/>
                </a:ext>
              </a:extLst>
            </p:cNvPr>
            <p:cNvSpPr/>
            <p:nvPr/>
          </p:nvSpPr>
          <p:spPr>
            <a:xfrm>
              <a:off x="1260175" y="4704475"/>
              <a:ext cx="24325" cy="7925"/>
            </a:xfrm>
            <a:custGeom>
              <a:avLst/>
              <a:gdLst/>
              <a:ahLst/>
              <a:cxnLst/>
              <a:rect l="l" t="t" r="r" b="b"/>
              <a:pathLst>
                <a:path w="973" h="317" extrusionOk="0">
                  <a:moveTo>
                    <a:pt x="672" y="0"/>
                  </a:moveTo>
                  <a:cubicBezTo>
                    <a:pt x="590" y="0"/>
                    <a:pt x="508" y="15"/>
                    <a:pt x="426" y="43"/>
                  </a:cubicBezTo>
                  <a:cubicBezTo>
                    <a:pt x="243" y="73"/>
                    <a:pt x="91" y="164"/>
                    <a:pt x="0" y="316"/>
                  </a:cubicBezTo>
                  <a:cubicBezTo>
                    <a:pt x="122" y="225"/>
                    <a:pt x="274" y="164"/>
                    <a:pt x="456" y="103"/>
                  </a:cubicBezTo>
                  <a:cubicBezTo>
                    <a:pt x="564" y="82"/>
                    <a:pt x="686" y="60"/>
                    <a:pt x="813" y="60"/>
                  </a:cubicBezTo>
                  <a:cubicBezTo>
                    <a:pt x="866" y="60"/>
                    <a:pt x="919" y="64"/>
                    <a:pt x="973" y="73"/>
                  </a:cubicBezTo>
                  <a:cubicBezTo>
                    <a:pt x="872" y="23"/>
                    <a:pt x="772" y="0"/>
                    <a:pt x="6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4" name="Google Shape;753;p43">
              <a:extLst>
                <a:ext uri="{FF2B5EF4-FFF2-40B4-BE49-F238E27FC236}">
                  <a16:creationId xmlns:a16="http://schemas.microsoft.com/office/drawing/2014/main" id="{5959169B-B53D-3571-FB50-63F6DD125707}"/>
                </a:ext>
              </a:extLst>
            </p:cNvPr>
            <p:cNvSpPr/>
            <p:nvPr/>
          </p:nvSpPr>
          <p:spPr>
            <a:xfrm>
              <a:off x="1244200" y="4666000"/>
              <a:ext cx="13725" cy="3825"/>
            </a:xfrm>
            <a:custGeom>
              <a:avLst/>
              <a:gdLst/>
              <a:ahLst/>
              <a:cxnLst/>
              <a:rect l="l" t="t" r="r" b="b"/>
              <a:pathLst>
                <a:path w="549" h="153" extrusionOk="0">
                  <a:moveTo>
                    <a:pt x="548" y="1"/>
                  </a:moveTo>
                  <a:cubicBezTo>
                    <a:pt x="548" y="1"/>
                    <a:pt x="426" y="1"/>
                    <a:pt x="274" y="62"/>
                  </a:cubicBezTo>
                  <a:cubicBezTo>
                    <a:pt x="183" y="62"/>
                    <a:pt x="92" y="92"/>
                    <a:pt x="1" y="153"/>
                  </a:cubicBezTo>
                  <a:cubicBezTo>
                    <a:pt x="92" y="153"/>
                    <a:pt x="183" y="153"/>
                    <a:pt x="274" y="123"/>
                  </a:cubicBezTo>
                  <a:cubicBezTo>
                    <a:pt x="426" y="92"/>
                    <a:pt x="548" y="3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5" name="Google Shape;754;p43">
              <a:extLst>
                <a:ext uri="{FF2B5EF4-FFF2-40B4-BE49-F238E27FC236}">
                  <a16:creationId xmlns:a16="http://schemas.microsoft.com/office/drawing/2014/main" id="{9A0C7D5D-6C6F-5B2A-65A1-0DA6A189692D}"/>
                </a:ext>
              </a:extLst>
            </p:cNvPr>
            <p:cNvSpPr/>
            <p:nvPr/>
          </p:nvSpPr>
          <p:spPr>
            <a:xfrm>
              <a:off x="1240400" y="4656900"/>
              <a:ext cx="11425" cy="1875"/>
            </a:xfrm>
            <a:custGeom>
              <a:avLst/>
              <a:gdLst/>
              <a:ahLst/>
              <a:cxnLst/>
              <a:rect l="l" t="t" r="r" b="b"/>
              <a:pathLst>
                <a:path w="457" h="75" extrusionOk="0">
                  <a:moveTo>
                    <a:pt x="244" y="0"/>
                  </a:moveTo>
                  <a:cubicBezTo>
                    <a:pt x="153" y="0"/>
                    <a:pt x="62" y="0"/>
                    <a:pt x="1" y="31"/>
                  </a:cubicBezTo>
                  <a:cubicBezTo>
                    <a:pt x="1" y="61"/>
                    <a:pt x="92" y="61"/>
                    <a:pt x="214" y="61"/>
                  </a:cubicBezTo>
                  <a:cubicBezTo>
                    <a:pt x="244" y="71"/>
                    <a:pt x="274" y="75"/>
                    <a:pt x="304" y="75"/>
                  </a:cubicBezTo>
                  <a:cubicBezTo>
                    <a:pt x="362" y="75"/>
                    <a:pt x="416" y="61"/>
                    <a:pt x="457" y="61"/>
                  </a:cubicBezTo>
                  <a:cubicBezTo>
                    <a:pt x="457" y="6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6" name="Google Shape;755;p43">
              <a:extLst>
                <a:ext uri="{FF2B5EF4-FFF2-40B4-BE49-F238E27FC236}">
                  <a16:creationId xmlns:a16="http://schemas.microsoft.com/office/drawing/2014/main" id="{283B9998-1EF1-EBE9-62A0-F3DAE78FF164}"/>
                </a:ext>
              </a:extLst>
            </p:cNvPr>
            <p:cNvSpPr/>
            <p:nvPr/>
          </p:nvSpPr>
          <p:spPr>
            <a:xfrm>
              <a:off x="1244200" y="4643225"/>
              <a:ext cx="10675" cy="10050"/>
            </a:xfrm>
            <a:custGeom>
              <a:avLst/>
              <a:gdLst/>
              <a:ahLst/>
              <a:cxnLst/>
              <a:rect l="l" t="t" r="r" b="b"/>
              <a:pathLst>
                <a:path w="427" h="402" extrusionOk="0">
                  <a:moveTo>
                    <a:pt x="1" y="0"/>
                  </a:moveTo>
                  <a:cubicBezTo>
                    <a:pt x="1" y="0"/>
                    <a:pt x="62" y="122"/>
                    <a:pt x="183" y="243"/>
                  </a:cubicBezTo>
                  <a:cubicBezTo>
                    <a:pt x="289" y="322"/>
                    <a:pt x="371" y="401"/>
                    <a:pt x="411" y="401"/>
                  </a:cubicBezTo>
                  <a:cubicBezTo>
                    <a:pt x="417" y="401"/>
                    <a:pt x="422" y="399"/>
                    <a:pt x="426" y="395"/>
                  </a:cubicBezTo>
                  <a:cubicBezTo>
                    <a:pt x="426" y="395"/>
                    <a:pt x="335" y="304"/>
                    <a:pt x="244" y="182"/>
                  </a:cubicBezTo>
                  <a:cubicBezTo>
                    <a:pt x="122" y="61"/>
                    <a:pt x="3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7" name="Google Shape;756;p43">
              <a:extLst>
                <a:ext uri="{FF2B5EF4-FFF2-40B4-BE49-F238E27FC236}">
                  <a16:creationId xmlns:a16="http://schemas.microsoft.com/office/drawing/2014/main" id="{8856BF42-1B6F-1A4D-1AB4-DAD6E8F06F1F}"/>
                </a:ext>
              </a:extLst>
            </p:cNvPr>
            <p:cNvSpPr/>
            <p:nvPr/>
          </p:nvSpPr>
          <p:spPr>
            <a:xfrm>
              <a:off x="1248000" y="4634850"/>
              <a:ext cx="11425" cy="12200"/>
            </a:xfrm>
            <a:custGeom>
              <a:avLst/>
              <a:gdLst/>
              <a:ahLst/>
              <a:cxnLst/>
              <a:rect l="l" t="t" r="r" b="b"/>
              <a:pathLst>
                <a:path w="457" h="488" extrusionOk="0">
                  <a:moveTo>
                    <a:pt x="31" y="1"/>
                  </a:moveTo>
                  <a:cubicBezTo>
                    <a:pt x="1" y="1"/>
                    <a:pt x="62" y="153"/>
                    <a:pt x="214" y="305"/>
                  </a:cubicBezTo>
                  <a:cubicBezTo>
                    <a:pt x="274" y="396"/>
                    <a:pt x="366" y="457"/>
                    <a:pt x="457" y="487"/>
                  </a:cubicBezTo>
                  <a:cubicBezTo>
                    <a:pt x="457" y="487"/>
                    <a:pt x="366" y="396"/>
                    <a:pt x="244" y="244"/>
                  </a:cubicBezTo>
                  <a:cubicBezTo>
                    <a:pt x="183" y="153"/>
                    <a:pt x="122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8" name="Google Shape;757;p43">
              <a:extLst>
                <a:ext uri="{FF2B5EF4-FFF2-40B4-BE49-F238E27FC236}">
                  <a16:creationId xmlns:a16="http://schemas.microsoft.com/office/drawing/2014/main" id="{C6156E60-1931-D9E4-73E1-A4252C4EC224}"/>
                </a:ext>
              </a:extLst>
            </p:cNvPr>
            <p:cNvSpPr/>
            <p:nvPr/>
          </p:nvSpPr>
          <p:spPr>
            <a:xfrm>
              <a:off x="1255600" y="4662675"/>
              <a:ext cx="25875" cy="14750"/>
            </a:xfrm>
            <a:custGeom>
              <a:avLst/>
              <a:gdLst/>
              <a:ahLst/>
              <a:cxnLst/>
              <a:rect l="l" t="t" r="r" b="b"/>
              <a:pathLst>
                <a:path w="1035" h="590" extrusionOk="0">
                  <a:moveTo>
                    <a:pt x="305" y="43"/>
                  </a:moveTo>
                  <a:cubicBezTo>
                    <a:pt x="426" y="43"/>
                    <a:pt x="578" y="73"/>
                    <a:pt x="670" y="134"/>
                  </a:cubicBezTo>
                  <a:cubicBezTo>
                    <a:pt x="791" y="195"/>
                    <a:pt x="913" y="286"/>
                    <a:pt x="974" y="438"/>
                  </a:cubicBezTo>
                  <a:cubicBezTo>
                    <a:pt x="974" y="499"/>
                    <a:pt x="913" y="529"/>
                    <a:pt x="852" y="529"/>
                  </a:cubicBezTo>
                  <a:cubicBezTo>
                    <a:pt x="761" y="499"/>
                    <a:pt x="700" y="468"/>
                    <a:pt x="639" y="438"/>
                  </a:cubicBezTo>
                  <a:cubicBezTo>
                    <a:pt x="518" y="377"/>
                    <a:pt x="396" y="316"/>
                    <a:pt x="305" y="256"/>
                  </a:cubicBezTo>
                  <a:cubicBezTo>
                    <a:pt x="217" y="197"/>
                    <a:pt x="150" y="145"/>
                    <a:pt x="104" y="111"/>
                  </a:cubicBezTo>
                  <a:lnTo>
                    <a:pt x="104" y="111"/>
                  </a:lnTo>
                  <a:cubicBezTo>
                    <a:pt x="173" y="82"/>
                    <a:pt x="245" y="63"/>
                    <a:pt x="305" y="43"/>
                  </a:cubicBezTo>
                  <a:close/>
                  <a:moveTo>
                    <a:pt x="422" y="1"/>
                  </a:moveTo>
                  <a:cubicBezTo>
                    <a:pt x="383" y="1"/>
                    <a:pt x="344" y="5"/>
                    <a:pt x="305" y="12"/>
                  </a:cubicBezTo>
                  <a:cubicBezTo>
                    <a:pt x="220" y="12"/>
                    <a:pt x="161" y="39"/>
                    <a:pt x="79" y="92"/>
                  </a:cubicBezTo>
                  <a:lnTo>
                    <a:pt x="79" y="92"/>
                  </a:lnTo>
                  <a:cubicBezTo>
                    <a:pt x="57" y="76"/>
                    <a:pt x="43" y="67"/>
                    <a:pt x="36" y="67"/>
                  </a:cubicBezTo>
                  <a:cubicBezTo>
                    <a:pt x="33" y="67"/>
                    <a:pt x="31" y="69"/>
                    <a:pt x="31" y="73"/>
                  </a:cubicBezTo>
                  <a:cubicBezTo>
                    <a:pt x="39" y="85"/>
                    <a:pt x="47" y="96"/>
                    <a:pt x="56" y="107"/>
                  </a:cubicBezTo>
                  <a:lnTo>
                    <a:pt x="56" y="107"/>
                  </a:lnTo>
                  <a:cubicBezTo>
                    <a:pt x="1" y="136"/>
                    <a:pt x="1" y="164"/>
                    <a:pt x="1" y="164"/>
                  </a:cubicBezTo>
                  <a:cubicBezTo>
                    <a:pt x="23" y="150"/>
                    <a:pt x="47" y="137"/>
                    <a:pt x="71" y="125"/>
                  </a:cubicBezTo>
                  <a:lnTo>
                    <a:pt x="71" y="125"/>
                  </a:lnTo>
                  <a:cubicBezTo>
                    <a:pt x="129" y="190"/>
                    <a:pt x="202" y="244"/>
                    <a:pt x="274" y="316"/>
                  </a:cubicBezTo>
                  <a:cubicBezTo>
                    <a:pt x="396" y="377"/>
                    <a:pt x="487" y="438"/>
                    <a:pt x="609" y="499"/>
                  </a:cubicBezTo>
                  <a:cubicBezTo>
                    <a:pt x="670" y="529"/>
                    <a:pt x="761" y="560"/>
                    <a:pt x="822" y="590"/>
                  </a:cubicBezTo>
                  <a:cubicBezTo>
                    <a:pt x="882" y="590"/>
                    <a:pt x="913" y="590"/>
                    <a:pt x="974" y="560"/>
                  </a:cubicBezTo>
                  <a:cubicBezTo>
                    <a:pt x="1004" y="529"/>
                    <a:pt x="1034" y="468"/>
                    <a:pt x="1034" y="438"/>
                  </a:cubicBezTo>
                  <a:cubicBezTo>
                    <a:pt x="928" y="173"/>
                    <a:pt x="684" y="1"/>
                    <a:pt x="4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9" name="Google Shape;758;p43">
              <a:extLst>
                <a:ext uri="{FF2B5EF4-FFF2-40B4-BE49-F238E27FC236}">
                  <a16:creationId xmlns:a16="http://schemas.microsoft.com/office/drawing/2014/main" id="{2B32A864-0317-7D11-E686-7D97E1590C3A}"/>
                </a:ext>
              </a:extLst>
            </p:cNvPr>
            <p:cNvSpPr/>
            <p:nvPr/>
          </p:nvSpPr>
          <p:spPr>
            <a:xfrm>
              <a:off x="1255600" y="4646950"/>
              <a:ext cx="9900" cy="19075"/>
            </a:xfrm>
            <a:custGeom>
              <a:avLst/>
              <a:gdLst/>
              <a:ahLst/>
              <a:cxnLst/>
              <a:rect l="l" t="t" r="r" b="b"/>
              <a:pathLst>
                <a:path w="396" h="763" extrusionOk="0">
                  <a:moveTo>
                    <a:pt x="212" y="0"/>
                  </a:moveTo>
                  <a:cubicBezTo>
                    <a:pt x="167" y="0"/>
                    <a:pt x="130" y="26"/>
                    <a:pt x="92" y="64"/>
                  </a:cubicBezTo>
                  <a:cubicBezTo>
                    <a:pt x="62" y="125"/>
                    <a:pt x="31" y="155"/>
                    <a:pt x="31" y="216"/>
                  </a:cubicBezTo>
                  <a:cubicBezTo>
                    <a:pt x="1" y="307"/>
                    <a:pt x="1" y="398"/>
                    <a:pt x="1" y="489"/>
                  </a:cubicBezTo>
                  <a:cubicBezTo>
                    <a:pt x="1" y="581"/>
                    <a:pt x="31" y="672"/>
                    <a:pt x="62" y="733"/>
                  </a:cubicBezTo>
                  <a:lnTo>
                    <a:pt x="62" y="489"/>
                  </a:lnTo>
                  <a:cubicBezTo>
                    <a:pt x="62" y="398"/>
                    <a:pt x="62" y="337"/>
                    <a:pt x="92" y="246"/>
                  </a:cubicBezTo>
                  <a:cubicBezTo>
                    <a:pt x="92" y="172"/>
                    <a:pt x="152" y="78"/>
                    <a:pt x="207" y="78"/>
                  </a:cubicBezTo>
                  <a:cubicBezTo>
                    <a:pt x="220" y="78"/>
                    <a:pt x="233" y="83"/>
                    <a:pt x="244" y="94"/>
                  </a:cubicBezTo>
                  <a:cubicBezTo>
                    <a:pt x="305" y="155"/>
                    <a:pt x="335" y="246"/>
                    <a:pt x="335" y="337"/>
                  </a:cubicBezTo>
                  <a:cubicBezTo>
                    <a:pt x="305" y="429"/>
                    <a:pt x="274" y="520"/>
                    <a:pt x="244" y="581"/>
                  </a:cubicBezTo>
                  <a:cubicBezTo>
                    <a:pt x="183" y="641"/>
                    <a:pt x="122" y="702"/>
                    <a:pt x="62" y="763"/>
                  </a:cubicBezTo>
                  <a:cubicBezTo>
                    <a:pt x="62" y="763"/>
                    <a:pt x="183" y="733"/>
                    <a:pt x="274" y="611"/>
                  </a:cubicBezTo>
                  <a:cubicBezTo>
                    <a:pt x="335" y="550"/>
                    <a:pt x="366" y="459"/>
                    <a:pt x="396" y="368"/>
                  </a:cubicBezTo>
                  <a:cubicBezTo>
                    <a:pt x="396" y="246"/>
                    <a:pt x="366" y="125"/>
                    <a:pt x="305" y="33"/>
                  </a:cubicBezTo>
                  <a:cubicBezTo>
                    <a:pt x="270" y="10"/>
                    <a:pt x="240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0" name="Google Shape;759;p43">
              <a:extLst>
                <a:ext uri="{FF2B5EF4-FFF2-40B4-BE49-F238E27FC236}">
                  <a16:creationId xmlns:a16="http://schemas.microsoft.com/office/drawing/2014/main" id="{F443968C-12F6-552A-DB26-B3A0A76E120D}"/>
                </a:ext>
              </a:extLst>
            </p:cNvPr>
            <p:cNvSpPr/>
            <p:nvPr/>
          </p:nvSpPr>
          <p:spPr>
            <a:xfrm>
              <a:off x="1155300" y="4556600"/>
              <a:ext cx="22825" cy="62325"/>
            </a:xfrm>
            <a:custGeom>
              <a:avLst/>
              <a:gdLst/>
              <a:ahLst/>
              <a:cxnLst/>
              <a:rect l="l" t="t" r="r" b="b"/>
              <a:pathLst>
                <a:path w="913" h="2493" extrusionOk="0">
                  <a:moveTo>
                    <a:pt x="1" y="0"/>
                  </a:moveTo>
                  <a:cubicBezTo>
                    <a:pt x="1" y="0"/>
                    <a:pt x="122" y="122"/>
                    <a:pt x="305" y="304"/>
                  </a:cubicBezTo>
                  <a:cubicBezTo>
                    <a:pt x="730" y="821"/>
                    <a:pt x="821" y="1520"/>
                    <a:pt x="548" y="2128"/>
                  </a:cubicBezTo>
                  <a:cubicBezTo>
                    <a:pt x="487" y="2249"/>
                    <a:pt x="426" y="2371"/>
                    <a:pt x="365" y="2492"/>
                  </a:cubicBezTo>
                  <a:cubicBezTo>
                    <a:pt x="365" y="2492"/>
                    <a:pt x="396" y="2462"/>
                    <a:pt x="426" y="2401"/>
                  </a:cubicBezTo>
                  <a:cubicBezTo>
                    <a:pt x="487" y="2310"/>
                    <a:pt x="548" y="2249"/>
                    <a:pt x="609" y="2158"/>
                  </a:cubicBezTo>
                  <a:cubicBezTo>
                    <a:pt x="912" y="1520"/>
                    <a:pt x="791" y="790"/>
                    <a:pt x="335" y="274"/>
                  </a:cubicBezTo>
                  <a:cubicBezTo>
                    <a:pt x="274" y="182"/>
                    <a:pt x="183" y="122"/>
                    <a:pt x="122" y="61"/>
                  </a:cubicBezTo>
                  <a:cubicBezTo>
                    <a:pt x="61" y="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1" name="Google Shape;760;p43">
              <a:extLst>
                <a:ext uri="{FF2B5EF4-FFF2-40B4-BE49-F238E27FC236}">
                  <a16:creationId xmlns:a16="http://schemas.microsoft.com/office/drawing/2014/main" id="{2370B262-EEEB-F414-7FE8-38BCFEE6736D}"/>
                </a:ext>
              </a:extLst>
            </p:cNvPr>
            <p:cNvSpPr/>
            <p:nvPr/>
          </p:nvSpPr>
          <p:spPr>
            <a:xfrm>
              <a:off x="1165950" y="4525425"/>
              <a:ext cx="39525" cy="40300"/>
            </a:xfrm>
            <a:custGeom>
              <a:avLst/>
              <a:gdLst/>
              <a:ahLst/>
              <a:cxnLst/>
              <a:rect l="l" t="t" r="r" b="b"/>
              <a:pathLst>
                <a:path w="1581" h="1612" extrusionOk="0">
                  <a:moveTo>
                    <a:pt x="1581" y="1"/>
                  </a:moveTo>
                  <a:lnTo>
                    <a:pt x="1581" y="1"/>
                  </a:lnTo>
                  <a:cubicBezTo>
                    <a:pt x="1277" y="244"/>
                    <a:pt x="1003" y="487"/>
                    <a:pt x="760" y="761"/>
                  </a:cubicBezTo>
                  <a:cubicBezTo>
                    <a:pt x="486" y="1034"/>
                    <a:pt x="243" y="1308"/>
                    <a:pt x="0" y="1612"/>
                  </a:cubicBezTo>
                  <a:cubicBezTo>
                    <a:pt x="274" y="1369"/>
                    <a:pt x="547" y="1095"/>
                    <a:pt x="821" y="821"/>
                  </a:cubicBezTo>
                  <a:cubicBezTo>
                    <a:pt x="1064" y="548"/>
                    <a:pt x="1338" y="274"/>
                    <a:pt x="1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2" name="Google Shape;761;p43">
              <a:extLst>
                <a:ext uri="{FF2B5EF4-FFF2-40B4-BE49-F238E27FC236}">
                  <a16:creationId xmlns:a16="http://schemas.microsoft.com/office/drawing/2014/main" id="{7E3B0622-2C21-B0D5-E850-4B98EA6195AA}"/>
                </a:ext>
              </a:extLst>
            </p:cNvPr>
            <p:cNvSpPr/>
            <p:nvPr/>
          </p:nvSpPr>
          <p:spPr>
            <a:xfrm>
              <a:off x="1185700" y="4621950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0" y="0"/>
                  </a:moveTo>
                  <a:cubicBezTo>
                    <a:pt x="152" y="213"/>
                    <a:pt x="335" y="426"/>
                    <a:pt x="517" y="608"/>
                  </a:cubicBezTo>
                  <a:cubicBezTo>
                    <a:pt x="730" y="790"/>
                    <a:pt x="912" y="973"/>
                    <a:pt x="1155" y="1094"/>
                  </a:cubicBezTo>
                  <a:cubicBezTo>
                    <a:pt x="1155" y="1094"/>
                    <a:pt x="882" y="851"/>
                    <a:pt x="578" y="547"/>
                  </a:cubicBezTo>
                  <a:cubicBezTo>
                    <a:pt x="244" y="243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3" name="Google Shape;762;p43">
              <a:extLst>
                <a:ext uri="{FF2B5EF4-FFF2-40B4-BE49-F238E27FC236}">
                  <a16:creationId xmlns:a16="http://schemas.microsoft.com/office/drawing/2014/main" id="{CEB4A838-B3A0-0B9A-0429-C09235AAA782}"/>
                </a:ext>
              </a:extLst>
            </p:cNvPr>
            <p:cNvSpPr/>
            <p:nvPr/>
          </p:nvSpPr>
          <p:spPr>
            <a:xfrm>
              <a:off x="1162900" y="4602950"/>
              <a:ext cx="3825" cy="8375"/>
            </a:xfrm>
            <a:custGeom>
              <a:avLst/>
              <a:gdLst/>
              <a:ahLst/>
              <a:cxnLst/>
              <a:rect l="l" t="t" r="r" b="b"/>
              <a:pathLst>
                <a:path w="153" h="335" extrusionOk="0">
                  <a:moveTo>
                    <a:pt x="122" y="0"/>
                  </a:moveTo>
                  <a:cubicBezTo>
                    <a:pt x="122" y="0"/>
                    <a:pt x="92" y="91"/>
                    <a:pt x="61" y="152"/>
                  </a:cubicBezTo>
                  <a:cubicBezTo>
                    <a:pt x="31" y="243"/>
                    <a:pt x="1" y="304"/>
                    <a:pt x="31" y="334"/>
                  </a:cubicBezTo>
                  <a:cubicBezTo>
                    <a:pt x="31" y="334"/>
                    <a:pt x="92" y="274"/>
                    <a:pt x="122" y="183"/>
                  </a:cubicBezTo>
                  <a:cubicBezTo>
                    <a:pt x="153" y="91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4" name="Google Shape;763;p43">
              <a:extLst>
                <a:ext uri="{FF2B5EF4-FFF2-40B4-BE49-F238E27FC236}">
                  <a16:creationId xmlns:a16="http://schemas.microsoft.com/office/drawing/2014/main" id="{FDFF36E1-44EA-5B8C-A415-CAD15358507C}"/>
                </a:ext>
              </a:extLst>
            </p:cNvPr>
            <p:cNvSpPr/>
            <p:nvPr/>
          </p:nvSpPr>
          <p:spPr>
            <a:xfrm>
              <a:off x="1166700" y="4586975"/>
              <a:ext cx="1550" cy="7625"/>
            </a:xfrm>
            <a:custGeom>
              <a:avLst/>
              <a:gdLst/>
              <a:ahLst/>
              <a:cxnLst/>
              <a:rect l="l" t="t" r="r" b="b"/>
              <a:pathLst>
                <a:path w="62" h="305" extrusionOk="0">
                  <a:moveTo>
                    <a:pt x="31" y="1"/>
                  </a:moveTo>
                  <a:cubicBezTo>
                    <a:pt x="31" y="1"/>
                    <a:pt x="1" y="62"/>
                    <a:pt x="1" y="153"/>
                  </a:cubicBezTo>
                  <a:cubicBezTo>
                    <a:pt x="1" y="214"/>
                    <a:pt x="1" y="305"/>
                    <a:pt x="31" y="305"/>
                  </a:cubicBezTo>
                  <a:cubicBezTo>
                    <a:pt x="61" y="305"/>
                    <a:pt x="61" y="214"/>
                    <a:pt x="61" y="153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5" name="Google Shape;764;p43">
              <a:extLst>
                <a:ext uri="{FF2B5EF4-FFF2-40B4-BE49-F238E27FC236}">
                  <a16:creationId xmlns:a16="http://schemas.microsoft.com/office/drawing/2014/main" id="{4A31F6A1-D76D-A367-0AD0-453213C2F389}"/>
                </a:ext>
              </a:extLst>
            </p:cNvPr>
            <p:cNvSpPr/>
            <p:nvPr/>
          </p:nvSpPr>
          <p:spPr>
            <a:xfrm>
              <a:off x="1160625" y="4572550"/>
              <a:ext cx="5350" cy="7625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0" y="0"/>
                  </a:moveTo>
                  <a:cubicBezTo>
                    <a:pt x="0" y="0"/>
                    <a:pt x="61" y="61"/>
                    <a:pt x="92" y="152"/>
                  </a:cubicBezTo>
                  <a:cubicBezTo>
                    <a:pt x="122" y="243"/>
                    <a:pt x="152" y="304"/>
                    <a:pt x="152" y="304"/>
                  </a:cubicBezTo>
                  <a:cubicBezTo>
                    <a:pt x="183" y="304"/>
                    <a:pt x="213" y="213"/>
                    <a:pt x="152" y="122"/>
                  </a:cubicBezTo>
                  <a:cubicBezTo>
                    <a:pt x="122" y="31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765;p43">
              <a:extLst>
                <a:ext uri="{FF2B5EF4-FFF2-40B4-BE49-F238E27FC236}">
                  <a16:creationId xmlns:a16="http://schemas.microsoft.com/office/drawing/2014/main" id="{0D50CCC9-C7A9-594F-4B29-89DA52B851DA}"/>
                </a:ext>
              </a:extLst>
            </p:cNvPr>
            <p:cNvSpPr/>
            <p:nvPr/>
          </p:nvSpPr>
          <p:spPr>
            <a:xfrm>
              <a:off x="1155300" y="4563425"/>
              <a:ext cx="2300" cy="4125"/>
            </a:xfrm>
            <a:custGeom>
              <a:avLst/>
              <a:gdLst/>
              <a:ahLst/>
              <a:cxnLst/>
              <a:rect l="l" t="t" r="r" b="b"/>
              <a:pathLst>
                <a:path w="92" h="165" extrusionOk="0">
                  <a:moveTo>
                    <a:pt x="1" y="1"/>
                  </a:moveTo>
                  <a:lnTo>
                    <a:pt x="1" y="92"/>
                  </a:lnTo>
                  <a:cubicBezTo>
                    <a:pt x="1" y="136"/>
                    <a:pt x="33" y="164"/>
                    <a:pt x="51" y="164"/>
                  </a:cubicBezTo>
                  <a:cubicBezTo>
                    <a:pt x="57" y="164"/>
                    <a:pt x="61" y="161"/>
                    <a:pt x="61" y="153"/>
                  </a:cubicBezTo>
                  <a:cubicBezTo>
                    <a:pt x="92" y="153"/>
                    <a:pt x="61" y="122"/>
                    <a:pt x="61" y="61"/>
                  </a:cubicBezTo>
                  <a:cubicBezTo>
                    <a:pt x="6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7" name="Google Shape;766;p43">
              <a:extLst>
                <a:ext uri="{FF2B5EF4-FFF2-40B4-BE49-F238E27FC236}">
                  <a16:creationId xmlns:a16="http://schemas.microsoft.com/office/drawing/2014/main" id="{F6CCE02E-40C4-43C1-4680-8B59095DF95C}"/>
                </a:ext>
              </a:extLst>
            </p:cNvPr>
            <p:cNvSpPr/>
            <p:nvPr/>
          </p:nvSpPr>
          <p:spPr>
            <a:xfrm>
              <a:off x="2036775" y="4688050"/>
              <a:ext cx="257625" cy="112350"/>
            </a:xfrm>
            <a:custGeom>
              <a:avLst/>
              <a:gdLst/>
              <a:ahLst/>
              <a:cxnLst/>
              <a:rect l="l" t="t" r="r" b="b"/>
              <a:pathLst>
                <a:path w="10305" h="4494" extrusionOk="0">
                  <a:moveTo>
                    <a:pt x="5502" y="0"/>
                  </a:moveTo>
                  <a:lnTo>
                    <a:pt x="1" y="152"/>
                  </a:lnTo>
                  <a:lnTo>
                    <a:pt x="122" y="4469"/>
                  </a:lnTo>
                  <a:lnTo>
                    <a:pt x="457" y="4469"/>
                  </a:lnTo>
                  <a:cubicBezTo>
                    <a:pt x="986" y="4479"/>
                    <a:pt x="2082" y="4493"/>
                    <a:pt x="3328" y="4493"/>
                  </a:cubicBezTo>
                  <a:cubicBezTo>
                    <a:pt x="5663" y="4493"/>
                    <a:pt x="8526" y="4443"/>
                    <a:pt x="9180" y="4225"/>
                  </a:cubicBezTo>
                  <a:cubicBezTo>
                    <a:pt x="10305" y="3861"/>
                    <a:pt x="5624" y="2949"/>
                    <a:pt x="5624" y="2949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8" name="Google Shape;767;p43">
              <a:extLst>
                <a:ext uri="{FF2B5EF4-FFF2-40B4-BE49-F238E27FC236}">
                  <a16:creationId xmlns:a16="http://schemas.microsoft.com/office/drawing/2014/main" id="{28E3EE91-A462-5F78-B310-F722C49FD756}"/>
                </a:ext>
              </a:extLst>
            </p:cNvPr>
            <p:cNvSpPr/>
            <p:nvPr/>
          </p:nvSpPr>
          <p:spPr>
            <a:xfrm>
              <a:off x="2038300" y="4759150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04" y="0"/>
                  </a:moveTo>
                  <a:cubicBezTo>
                    <a:pt x="136" y="0"/>
                    <a:pt x="68" y="5"/>
                    <a:pt x="0" y="14"/>
                  </a:cubicBezTo>
                  <a:lnTo>
                    <a:pt x="61" y="1533"/>
                  </a:lnTo>
                  <a:lnTo>
                    <a:pt x="2037" y="1533"/>
                  </a:lnTo>
                  <a:cubicBezTo>
                    <a:pt x="1946" y="1047"/>
                    <a:pt x="1672" y="652"/>
                    <a:pt x="1307" y="378"/>
                  </a:cubicBezTo>
                  <a:cubicBezTo>
                    <a:pt x="996" y="145"/>
                    <a:pt x="597" y="0"/>
                    <a:pt x="2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9" name="Google Shape;768;p43">
              <a:extLst>
                <a:ext uri="{FF2B5EF4-FFF2-40B4-BE49-F238E27FC236}">
                  <a16:creationId xmlns:a16="http://schemas.microsoft.com/office/drawing/2014/main" id="{23FFF1C2-3D75-0A90-4E36-AA40B4370A00}"/>
                </a:ext>
              </a:extLst>
            </p:cNvPr>
            <p:cNvSpPr/>
            <p:nvPr/>
          </p:nvSpPr>
          <p:spPr>
            <a:xfrm>
              <a:off x="2039825" y="4774675"/>
              <a:ext cx="236350" cy="26600"/>
            </a:xfrm>
            <a:custGeom>
              <a:avLst/>
              <a:gdLst/>
              <a:ahLst/>
              <a:cxnLst/>
              <a:rect l="l" t="t" r="r" b="b"/>
              <a:pathLst>
                <a:path w="9454" h="1064" extrusionOk="0">
                  <a:moveTo>
                    <a:pt x="7782" y="1"/>
                  </a:moveTo>
                  <a:cubicBezTo>
                    <a:pt x="7478" y="31"/>
                    <a:pt x="7356" y="730"/>
                    <a:pt x="7356" y="730"/>
                  </a:cubicBezTo>
                  <a:lnTo>
                    <a:pt x="0" y="882"/>
                  </a:lnTo>
                  <a:lnTo>
                    <a:pt x="0" y="1004"/>
                  </a:lnTo>
                  <a:cubicBezTo>
                    <a:pt x="741" y="1044"/>
                    <a:pt x="1736" y="1063"/>
                    <a:pt x="2798" y="1063"/>
                  </a:cubicBezTo>
                  <a:cubicBezTo>
                    <a:pt x="5699" y="1063"/>
                    <a:pt x="9107" y="922"/>
                    <a:pt x="9241" y="700"/>
                  </a:cubicBezTo>
                  <a:cubicBezTo>
                    <a:pt x="9453" y="426"/>
                    <a:pt x="7782" y="1"/>
                    <a:pt x="778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0" name="Google Shape;769;p43">
              <a:extLst>
                <a:ext uri="{FF2B5EF4-FFF2-40B4-BE49-F238E27FC236}">
                  <a16:creationId xmlns:a16="http://schemas.microsoft.com/office/drawing/2014/main" id="{2EBDF3F5-4504-0723-753E-8DB0EA2B4744}"/>
                </a:ext>
              </a:extLst>
            </p:cNvPr>
            <p:cNvSpPr/>
            <p:nvPr/>
          </p:nvSpPr>
          <p:spPr>
            <a:xfrm>
              <a:off x="2036775" y="4789875"/>
              <a:ext cx="224950" cy="6850"/>
            </a:xfrm>
            <a:custGeom>
              <a:avLst/>
              <a:gdLst/>
              <a:ahLst/>
              <a:cxnLst/>
              <a:rect l="l" t="t" r="r" b="b"/>
              <a:pathLst>
                <a:path w="8998" h="274" extrusionOk="0">
                  <a:moveTo>
                    <a:pt x="8998" y="0"/>
                  </a:moveTo>
                  <a:lnTo>
                    <a:pt x="7995" y="31"/>
                  </a:lnTo>
                  <a:cubicBezTo>
                    <a:pt x="7144" y="92"/>
                    <a:pt x="5989" y="122"/>
                    <a:pt x="4682" y="152"/>
                  </a:cubicBezTo>
                  <a:cubicBezTo>
                    <a:pt x="3405" y="213"/>
                    <a:pt x="2250" y="213"/>
                    <a:pt x="1399" y="213"/>
                  </a:cubicBezTo>
                  <a:lnTo>
                    <a:pt x="1" y="213"/>
                  </a:lnTo>
                  <a:lnTo>
                    <a:pt x="31" y="274"/>
                  </a:lnTo>
                  <a:lnTo>
                    <a:pt x="1399" y="274"/>
                  </a:lnTo>
                  <a:cubicBezTo>
                    <a:pt x="2250" y="274"/>
                    <a:pt x="3405" y="274"/>
                    <a:pt x="4712" y="244"/>
                  </a:cubicBezTo>
                  <a:cubicBezTo>
                    <a:pt x="5989" y="183"/>
                    <a:pt x="7144" y="122"/>
                    <a:pt x="7995" y="92"/>
                  </a:cubicBezTo>
                  <a:lnTo>
                    <a:pt x="899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1" name="Google Shape;770;p43">
              <a:extLst>
                <a:ext uri="{FF2B5EF4-FFF2-40B4-BE49-F238E27FC236}">
                  <a16:creationId xmlns:a16="http://schemas.microsoft.com/office/drawing/2014/main" id="{E6B94815-B376-2DD3-7F96-BD730E57580A}"/>
                </a:ext>
              </a:extLst>
            </p:cNvPr>
            <p:cNvSpPr/>
            <p:nvPr/>
          </p:nvSpPr>
          <p:spPr>
            <a:xfrm>
              <a:off x="2222950" y="4773925"/>
              <a:ext cx="12950" cy="21300"/>
            </a:xfrm>
            <a:custGeom>
              <a:avLst/>
              <a:gdLst/>
              <a:ahLst/>
              <a:cxnLst/>
              <a:rect l="l" t="t" r="r" b="b"/>
              <a:pathLst>
                <a:path w="518" h="852" extrusionOk="0">
                  <a:moveTo>
                    <a:pt x="517" y="0"/>
                  </a:moveTo>
                  <a:cubicBezTo>
                    <a:pt x="335" y="61"/>
                    <a:pt x="213" y="183"/>
                    <a:pt x="153" y="365"/>
                  </a:cubicBezTo>
                  <a:cubicBezTo>
                    <a:pt x="31" y="517"/>
                    <a:pt x="1" y="669"/>
                    <a:pt x="31" y="851"/>
                  </a:cubicBezTo>
                  <a:cubicBezTo>
                    <a:pt x="61" y="669"/>
                    <a:pt x="122" y="517"/>
                    <a:pt x="183" y="365"/>
                  </a:cubicBezTo>
                  <a:cubicBezTo>
                    <a:pt x="274" y="213"/>
                    <a:pt x="396" y="91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2" name="Google Shape;771;p43">
              <a:extLst>
                <a:ext uri="{FF2B5EF4-FFF2-40B4-BE49-F238E27FC236}">
                  <a16:creationId xmlns:a16="http://schemas.microsoft.com/office/drawing/2014/main" id="{391D3568-54E2-1DAE-3344-30D71628D67E}"/>
                </a:ext>
              </a:extLst>
            </p:cNvPr>
            <p:cNvSpPr/>
            <p:nvPr/>
          </p:nvSpPr>
          <p:spPr>
            <a:xfrm>
              <a:off x="2181150" y="476405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305" y="0"/>
                  </a:moveTo>
                  <a:cubicBezTo>
                    <a:pt x="305" y="0"/>
                    <a:pt x="214" y="91"/>
                    <a:pt x="122" y="213"/>
                  </a:cubicBezTo>
                  <a:cubicBezTo>
                    <a:pt x="62" y="334"/>
                    <a:pt x="1" y="456"/>
                    <a:pt x="31" y="456"/>
                  </a:cubicBezTo>
                  <a:cubicBezTo>
                    <a:pt x="31" y="456"/>
                    <a:pt x="122" y="365"/>
                    <a:pt x="183" y="243"/>
                  </a:cubicBezTo>
                  <a:cubicBezTo>
                    <a:pt x="244" y="182"/>
                    <a:pt x="274" y="91"/>
                    <a:pt x="3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3" name="Google Shape;772;p43">
              <a:extLst>
                <a:ext uri="{FF2B5EF4-FFF2-40B4-BE49-F238E27FC236}">
                  <a16:creationId xmlns:a16="http://schemas.microsoft.com/office/drawing/2014/main" id="{8C1F735B-A585-0B70-AEA6-E22B6D410EF9}"/>
                </a:ext>
              </a:extLst>
            </p:cNvPr>
            <p:cNvSpPr/>
            <p:nvPr/>
          </p:nvSpPr>
          <p:spPr>
            <a:xfrm>
              <a:off x="2170525" y="47617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335" y="1"/>
                  </a:moveTo>
                  <a:cubicBezTo>
                    <a:pt x="335" y="1"/>
                    <a:pt x="243" y="62"/>
                    <a:pt x="152" y="153"/>
                  </a:cubicBezTo>
                  <a:cubicBezTo>
                    <a:pt x="61" y="244"/>
                    <a:pt x="0" y="305"/>
                    <a:pt x="0" y="335"/>
                  </a:cubicBezTo>
                  <a:cubicBezTo>
                    <a:pt x="0" y="335"/>
                    <a:pt x="91" y="274"/>
                    <a:pt x="183" y="183"/>
                  </a:cubicBezTo>
                  <a:cubicBezTo>
                    <a:pt x="274" y="92"/>
                    <a:pt x="335" y="31"/>
                    <a:pt x="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773;p43">
              <a:extLst>
                <a:ext uri="{FF2B5EF4-FFF2-40B4-BE49-F238E27FC236}">
                  <a16:creationId xmlns:a16="http://schemas.microsoft.com/office/drawing/2014/main" id="{11B88408-8480-0225-D836-CE16480CA28B}"/>
                </a:ext>
              </a:extLst>
            </p:cNvPr>
            <p:cNvSpPr/>
            <p:nvPr/>
          </p:nvSpPr>
          <p:spPr>
            <a:xfrm>
              <a:off x="2162925" y="4756125"/>
              <a:ext cx="14450" cy="1850"/>
            </a:xfrm>
            <a:custGeom>
              <a:avLst/>
              <a:gdLst/>
              <a:ahLst/>
              <a:cxnLst/>
              <a:rect l="l" t="t" r="r" b="b"/>
              <a:pathLst>
                <a:path w="578" h="74" extrusionOk="0">
                  <a:moveTo>
                    <a:pt x="205" y="0"/>
                  </a:moveTo>
                  <a:cubicBezTo>
                    <a:pt x="129" y="0"/>
                    <a:pt x="65" y="22"/>
                    <a:pt x="0" y="43"/>
                  </a:cubicBezTo>
                  <a:cubicBezTo>
                    <a:pt x="92" y="74"/>
                    <a:pt x="183" y="74"/>
                    <a:pt x="304" y="74"/>
                  </a:cubicBezTo>
                  <a:cubicBezTo>
                    <a:pt x="395" y="74"/>
                    <a:pt x="487" y="74"/>
                    <a:pt x="578" y="43"/>
                  </a:cubicBezTo>
                  <a:cubicBezTo>
                    <a:pt x="513" y="22"/>
                    <a:pt x="449" y="0"/>
                    <a:pt x="384" y="0"/>
                  </a:cubicBezTo>
                  <a:cubicBezTo>
                    <a:pt x="358" y="0"/>
                    <a:pt x="331" y="4"/>
                    <a:pt x="304" y="13"/>
                  </a:cubicBezTo>
                  <a:cubicBezTo>
                    <a:pt x="269" y="4"/>
                    <a:pt x="236" y="0"/>
                    <a:pt x="2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774;p43">
              <a:extLst>
                <a:ext uri="{FF2B5EF4-FFF2-40B4-BE49-F238E27FC236}">
                  <a16:creationId xmlns:a16="http://schemas.microsoft.com/office/drawing/2014/main" id="{29D41123-C397-075F-2FDF-F1D7B1F61C87}"/>
                </a:ext>
              </a:extLst>
            </p:cNvPr>
            <p:cNvSpPr/>
            <p:nvPr/>
          </p:nvSpPr>
          <p:spPr>
            <a:xfrm>
              <a:off x="2160650" y="4748075"/>
              <a:ext cx="15975" cy="2175"/>
            </a:xfrm>
            <a:custGeom>
              <a:avLst/>
              <a:gdLst/>
              <a:ahLst/>
              <a:cxnLst/>
              <a:rect l="l" t="t" r="r" b="b"/>
              <a:pathLst>
                <a:path w="639" h="87" extrusionOk="0">
                  <a:moveTo>
                    <a:pt x="0" y="1"/>
                  </a:moveTo>
                  <a:cubicBezTo>
                    <a:pt x="106" y="54"/>
                    <a:pt x="233" y="86"/>
                    <a:pt x="362" y="86"/>
                  </a:cubicBezTo>
                  <a:cubicBezTo>
                    <a:pt x="455" y="86"/>
                    <a:pt x="549" y="69"/>
                    <a:pt x="638" y="31"/>
                  </a:cubicBezTo>
                  <a:lnTo>
                    <a:pt x="304" y="31"/>
                  </a:lnTo>
                  <a:cubicBezTo>
                    <a:pt x="213" y="1"/>
                    <a:pt x="91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775;p43">
              <a:extLst>
                <a:ext uri="{FF2B5EF4-FFF2-40B4-BE49-F238E27FC236}">
                  <a16:creationId xmlns:a16="http://schemas.microsoft.com/office/drawing/2014/main" id="{F19C2F2E-4F89-4740-213E-D259F92E331A}"/>
                </a:ext>
              </a:extLst>
            </p:cNvPr>
            <p:cNvSpPr/>
            <p:nvPr/>
          </p:nvSpPr>
          <p:spPr>
            <a:xfrm>
              <a:off x="2186125" y="4750800"/>
              <a:ext cx="26225" cy="15550"/>
            </a:xfrm>
            <a:custGeom>
              <a:avLst/>
              <a:gdLst/>
              <a:ahLst/>
              <a:cxnLst/>
              <a:rect l="l" t="t" r="r" b="b"/>
              <a:pathLst>
                <a:path w="1049" h="622" extrusionOk="0">
                  <a:moveTo>
                    <a:pt x="733" y="59"/>
                  </a:moveTo>
                  <a:cubicBezTo>
                    <a:pt x="805" y="59"/>
                    <a:pt x="881" y="74"/>
                    <a:pt x="957" y="104"/>
                  </a:cubicBezTo>
                  <a:cubicBezTo>
                    <a:pt x="987" y="165"/>
                    <a:pt x="987" y="226"/>
                    <a:pt x="926" y="256"/>
                  </a:cubicBezTo>
                  <a:cubicBezTo>
                    <a:pt x="866" y="287"/>
                    <a:pt x="774" y="317"/>
                    <a:pt x="714" y="348"/>
                  </a:cubicBezTo>
                  <a:cubicBezTo>
                    <a:pt x="592" y="408"/>
                    <a:pt x="471" y="439"/>
                    <a:pt x="349" y="469"/>
                  </a:cubicBezTo>
                  <a:cubicBezTo>
                    <a:pt x="259" y="482"/>
                    <a:pt x="181" y="489"/>
                    <a:pt x="122" y="494"/>
                  </a:cubicBezTo>
                  <a:lnTo>
                    <a:pt x="122" y="494"/>
                  </a:lnTo>
                  <a:cubicBezTo>
                    <a:pt x="152" y="430"/>
                    <a:pt x="190" y="374"/>
                    <a:pt x="227" y="317"/>
                  </a:cubicBezTo>
                  <a:cubicBezTo>
                    <a:pt x="288" y="226"/>
                    <a:pt x="410" y="135"/>
                    <a:pt x="531" y="104"/>
                  </a:cubicBezTo>
                  <a:cubicBezTo>
                    <a:pt x="592" y="74"/>
                    <a:pt x="660" y="59"/>
                    <a:pt x="733" y="59"/>
                  </a:cubicBezTo>
                  <a:close/>
                  <a:moveTo>
                    <a:pt x="687" y="1"/>
                  </a:moveTo>
                  <a:cubicBezTo>
                    <a:pt x="482" y="1"/>
                    <a:pt x="290" y="102"/>
                    <a:pt x="167" y="287"/>
                  </a:cubicBezTo>
                  <a:cubicBezTo>
                    <a:pt x="140" y="340"/>
                    <a:pt x="90" y="417"/>
                    <a:pt x="78" y="497"/>
                  </a:cubicBezTo>
                  <a:lnTo>
                    <a:pt x="78" y="497"/>
                  </a:lnTo>
                  <a:cubicBezTo>
                    <a:pt x="26" y="500"/>
                    <a:pt x="0" y="500"/>
                    <a:pt x="15" y="500"/>
                  </a:cubicBezTo>
                  <a:cubicBezTo>
                    <a:pt x="34" y="506"/>
                    <a:pt x="54" y="511"/>
                    <a:pt x="76" y="515"/>
                  </a:cubicBezTo>
                  <a:lnTo>
                    <a:pt x="76" y="515"/>
                  </a:lnTo>
                  <a:cubicBezTo>
                    <a:pt x="76" y="520"/>
                    <a:pt x="75" y="525"/>
                    <a:pt x="75" y="530"/>
                  </a:cubicBezTo>
                  <a:cubicBezTo>
                    <a:pt x="75" y="560"/>
                    <a:pt x="75" y="591"/>
                    <a:pt x="75" y="621"/>
                  </a:cubicBezTo>
                  <a:cubicBezTo>
                    <a:pt x="84" y="585"/>
                    <a:pt x="96" y="551"/>
                    <a:pt x="110" y="519"/>
                  </a:cubicBezTo>
                  <a:lnTo>
                    <a:pt x="110" y="519"/>
                  </a:lnTo>
                  <a:cubicBezTo>
                    <a:pt x="130" y="521"/>
                    <a:pt x="150" y="522"/>
                    <a:pt x="170" y="522"/>
                  </a:cubicBezTo>
                  <a:cubicBezTo>
                    <a:pt x="227" y="522"/>
                    <a:pt x="288" y="515"/>
                    <a:pt x="349" y="500"/>
                  </a:cubicBezTo>
                  <a:cubicBezTo>
                    <a:pt x="471" y="500"/>
                    <a:pt x="622" y="469"/>
                    <a:pt x="744" y="408"/>
                  </a:cubicBezTo>
                  <a:cubicBezTo>
                    <a:pt x="805" y="378"/>
                    <a:pt x="866" y="348"/>
                    <a:pt x="957" y="317"/>
                  </a:cubicBezTo>
                  <a:cubicBezTo>
                    <a:pt x="987" y="287"/>
                    <a:pt x="1018" y="256"/>
                    <a:pt x="1048" y="196"/>
                  </a:cubicBezTo>
                  <a:cubicBezTo>
                    <a:pt x="1048" y="165"/>
                    <a:pt x="1018" y="104"/>
                    <a:pt x="987" y="74"/>
                  </a:cubicBezTo>
                  <a:cubicBezTo>
                    <a:pt x="888" y="25"/>
                    <a:pt x="786" y="1"/>
                    <a:pt x="6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7" name="Google Shape;776;p43">
              <a:extLst>
                <a:ext uri="{FF2B5EF4-FFF2-40B4-BE49-F238E27FC236}">
                  <a16:creationId xmlns:a16="http://schemas.microsoft.com/office/drawing/2014/main" id="{29D2C823-3B71-1145-DBA6-9555FA35F128}"/>
                </a:ext>
              </a:extLst>
            </p:cNvPr>
            <p:cNvSpPr/>
            <p:nvPr/>
          </p:nvSpPr>
          <p:spPr>
            <a:xfrm>
              <a:off x="2175850" y="4747325"/>
              <a:ext cx="13700" cy="16725"/>
            </a:xfrm>
            <a:custGeom>
              <a:avLst/>
              <a:gdLst/>
              <a:ahLst/>
              <a:cxnLst/>
              <a:rect l="l" t="t" r="r" b="b"/>
              <a:pathLst>
                <a:path w="548" h="669" extrusionOk="0">
                  <a:moveTo>
                    <a:pt x="122" y="0"/>
                  </a:moveTo>
                  <a:cubicBezTo>
                    <a:pt x="61" y="0"/>
                    <a:pt x="0" y="91"/>
                    <a:pt x="30" y="152"/>
                  </a:cubicBezTo>
                  <a:cubicBezTo>
                    <a:pt x="30" y="213"/>
                    <a:pt x="61" y="274"/>
                    <a:pt x="91" y="304"/>
                  </a:cubicBezTo>
                  <a:cubicBezTo>
                    <a:pt x="152" y="395"/>
                    <a:pt x="213" y="456"/>
                    <a:pt x="274" y="517"/>
                  </a:cubicBezTo>
                  <a:cubicBezTo>
                    <a:pt x="334" y="578"/>
                    <a:pt x="395" y="639"/>
                    <a:pt x="456" y="669"/>
                  </a:cubicBezTo>
                  <a:cubicBezTo>
                    <a:pt x="456" y="669"/>
                    <a:pt x="395" y="608"/>
                    <a:pt x="304" y="487"/>
                  </a:cubicBezTo>
                  <a:cubicBezTo>
                    <a:pt x="243" y="426"/>
                    <a:pt x="182" y="365"/>
                    <a:pt x="152" y="274"/>
                  </a:cubicBezTo>
                  <a:cubicBezTo>
                    <a:pt x="91" y="213"/>
                    <a:pt x="61" y="91"/>
                    <a:pt x="152" y="61"/>
                  </a:cubicBezTo>
                  <a:cubicBezTo>
                    <a:pt x="243" y="61"/>
                    <a:pt x="334" y="122"/>
                    <a:pt x="395" y="213"/>
                  </a:cubicBezTo>
                  <a:cubicBezTo>
                    <a:pt x="426" y="274"/>
                    <a:pt x="456" y="335"/>
                    <a:pt x="486" y="426"/>
                  </a:cubicBezTo>
                  <a:cubicBezTo>
                    <a:pt x="517" y="517"/>
                    <a:pt x="517" y="578"/>
                    <a:pt x="517" y="669"/>
                  </a:cubicBezTo>
                  <a:cubicBezTo>
                    <a:pt x="547" y="578"/>
                    <a:pt x="547" y="517"/>
                    <a:pt x="547" y="426"/>
                  </a:cubicBezTo>
                  <a:cubicBezTo>
                    <a:pt x="517" y="335"/>
                    <a:pt x="486" y="243"/>
                    <a:pt x="426" y="183"/>
                  </a:cubicBezTo>
                  <a:cubicBezTo>
                    <a:pt x="365" y="61"/>
                    <a:pt x="24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777;p43">
              <a:extLst>
                <a:ext uri="{FF2B5EF4-FFF2-40B4-BE49-F238E27FC236}">
                  <a16:creationId xmlns:a16="http://schemas.microsoft.com/office/drawing/2014/main" id="{D15B50D9-1A54-928B-ACA5-6345829DED93}"/>
                </a:ext>
              </a:extLst>
            </p:cNvPr>
            <p:cNvSpPr/>
            <p:nvPr/>
          </p:nvSpPr>
          <p:spPr>
            <a:xfrm>
              <a:off x="2039050" y="4757200"/>
              <a:ext cx="50175" cy="38775"/>
            </a:xfrm>
            <a:custGeom>
              <a:avLst/>
              <a:gdLst/>
              <a:ahLst/>
              <a:cxnLst/>
              <a:rect l="l" t="t" r="r" b="b"/>
              <a:pathLst>
                <a:path w="2007" h="1551" extrusionOk="0">
                  <a:moveTo>
                    <a:pt x="122" y="0"/>
                  </a:moveTo>
                  <a:cubicBezTo>
                    <a:pt x="62" y="0"/>
                    <a:pt x="31" y="31"/>
                    <a:pt x="1" y="61"/>
                  </a:cubicBezTo>
                  <a:cubicBezTo>
                    <a:pt x="1" y="61"/>
                    <a:pt x="68" y="48"/>
                    <a:pt x="194" y="48"/>
                  </a:cubicBezTo>
                  <a:cubicBezTo>
                    <a:pt x="257" y="48"/>
                    <a:pt x="335" y="51"/>
                    <a:pt x="426" y="61"/>
                  </a:cubicBezTo>
                  <a:cubicBezTo>
                    <a:pt x="730" y="92"/>
                    <a:pt x="1034" y="213"/>
                    <a:pt x="1308" y="396"/>
                  </a:cubicBezTo>
                  <a:cubicBezTo>
                    <a:pt x="1581" y="608"/>
                    <a:pt x="1764" y="852"/>
                    <a:pt x="1885" y="1155"/>
                  </a:cubicBezTo>
                  <a:cubicBezTo>
                    <a:pt x="1916" y="1277"/>
                    <a:pt x="1977" y="1429"/>
                    <a:pt x="2007" y="1551"/>
                  </a:cubicBezTo>
                  <a:cubicBezTo>
                    <a:pt x="2007" y="1520"/>
                    <a:pt x="2007" y="1459"/>
                    <a:pt x="2007" y="1429"/>
                  </a:cubicBezTo>
                  <a:cubicBezTo>
                    <a:pt x="1977" y="1338"/>
                    <a:pt x="1946" y="1247"/>
                    <a:pt x="1946" y="1125"/>
                  </a:cubicBezTo>
                  <a:cubicBezTo>
                    <a:pt x="1825" y="821"/>
                    <a:pt x="1612" y="548"/>
                    <a:pt x="1338" y="335"/>
                  </a:cubicBezTo>
                  <a:cubicBezTo>
                    <a:pt x="1065" y="122"/>
                    <a:pt x="761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9" name="Google Shape;778;p43">
              <a:extLst>
                <a:ext uri="{FF2B5EF4-FFF2-40B4-BE49-F238E27FC236}">
                  <a16:creationId xmlns:a16="http://schemas.microsoft.com/office/drawing/2014/main" id="{ADF844CD-B5A0-B469-19E1-B0CE22E367DD}"/>
                </a:ext>
              </a:extLst>
            </p:cNvPr>
            <p:cNvSpPr/>
            <p:nvPr/>
          </p:nvSpPr>
          <p:spPr>
            <a:xfrm>
              <a:off x="2051225" y="4700975"/>
              <a:ext cx="2300" cy="57000"/>
            </a:xfrm>
            <a:custGeom>
              <a:avLst/>
              <a:gdLst/>
              <a:ahLst/>
              <a:cxnLst/>
              <a:rect l="l" t="t" r="r" b="b"/>
              <a:pathLst>
                <a:path w="92" h="2280" extrusionOk="0">
                  <a:moveTo>
                    <a:pt x="31" y="0"/>
                  </a:moveTo>
                  <a:cubicBezTo>
                    <a:pt x="0" y="395"/>
                    <a:pt x="0" y="760"/>
                    <a:pt x="31" y="1155"/>
                  </a:cubicBezTo>
                  <a:cubicBezTo>
                    <a:pt x="31" y="1520"/>
                    <a:pt x="31" y="1915"/>
                    <a:pt x="61" y="2280"/>
                  </a:cubicBezTo>
                  <a:cubicBezTo>
                    <a:pt x="91" y="1520"/>
                    <a:pt x="91" y="760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779;p43">
              <a:extLst>
                <a:ext uri="{FF2B5EF4-FFF2-40B4-BE49-F238E27FC236}">
                  <a16:creationId xmlns:a16="http://schemas.microsoft.com/office/drawing/2014/main" id="{0B43304D-60FB-B587-F1F2-781B41BDF6CF}"/>
                </a:ext>
              </a:extLst>
            </p:cNvPr>
            <p:cNvSpPr/>
            <p:nvPr/>
          </p:nvSpPr>
          <p:spPr>
            <a:xfrm>
              <a:off x="2105925" y="4781950"/>
              <a:ext cx="40300" cy="2625"/>
            </a:xfrm>
            <a:custGeom>
              <a:avLst/>
              <a:gdLst/>
              <a:ahLst/>
              <a:cxnLst/>
              <a:rect l="l" t="t" r="r" b="b"/>
              <a:pathLst>
                <a:path w="1612" h="105" extrusionOk="0">
                  <a:moveTo>
                    <a:pt x="1531" y="1"/>
                  </a:moveTo>
                  <a:cubicBezTo>
                    <a:pt x="1405" y="1"/>
                    <a:pt x="1144" y="22"/>
                    <a:pt x="821" y="44"/>
                  </a:cubicBezTo>
                  <a:lnTo>
                    <a:pt x="1" y="44"/>
                  </a:lnTo>
                  <a:cubicBezTo>
                    <a:pt x="274" y="105"/>
                    <a:pt x="548" y="105"/>
                    <a:pt x="821" y="105"/>
                  </a:cubicBezTo>
                  <a:cubicBezTo>
                    <a:pt x="1095" y="105"/>
                    <a:pt x="1368" y="74"/>
                    <a:pt x="1612" y="13"/>
                  </a:cubicBezTo>
                  <a:cubicBezTo>
                    <a:pt x="1612" y="5"/>
                    <a:pt x="1583" y="1"/>
                    <a:pt x="15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1" name="Google Shape;780;p43">
              <a:extLst>
                <a:ext uri="{FF2B5EF4-FFF2-40B4-BE49-F238E27FC236}">
                  <a16:creationId xmlns:a16="http://schemas.microsoft.com/office/drawing/2014/main" id="{EB3A86ED-3B6C-73BD-07E6-62D2400EFD67}"/>
                </a:ext>
              </a:extLst>
            </p:cNvPr>
            <p:cNvSpPr/>
            <p:nvPr/>
          </p:nvSpPr>
          <p:spPr>
            <a:xfrm>
              <a:off x="2079325" y="4783800"/>
              <a:ext cx="4600" cy="7625"/>
            </a:xfrm>
            <a:custGeom>
              <a:avLst/>
              <a:gdLst/>
              <a:ahLst/>
              <a:cxnLst/>
              <a:rect l="l" t="t" r="r" b="b"/>
              <a:pathLst>
                <a:path w="184" h="305" extrusionOk="0">
                  <a:moveTo>
                    <a:pt x="1" y="0"/>
                  </a:moveTo>
                  <a:cubicBezTo>
                    <a:pt x="1" y="0"/>
                    <a:pt x="31" y="91"/>
                    <a:pt x="62" y="152"/>
                  </a:cubicBezTo>
                  <a:cubicBezTo>
                    <a:pt x="122" y="243"/>
                    <a:pt x="122" y="304"/>
                    <a:pt x="153" y="304"/>
                  </a:cubicBezTo>
                  <a:cubicBezTo>
                    <a:pt x="183" y="304"/>
                    <a:pt x="183" y="213"/>
                    <a:pt x="122" y="122"/>
                  </a:cubicBezTo>
                  <a:cubicBezTo>
                    <a:pt x="92" y="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2" name="Google Shape;781;p43">
              <a:extLst>
                <a:ext uri="{FF2B5EF4-FFF2-40B4-BE49-F238E27FC236}">
                  <a16:creationId xmlns:a16="http://schemas.microsoft.com/office/drawing/2014/main" id="{4FBFB038-CF41-51EE-7AE8-6137771EAF52}"/>
                </a:ext>
              </a:extLst>
            </p:cNvPr>
            <p:cNvSpPr/>
            <p:nvPr/>
          </p:nvSpPr>
          <p:spPr>
            <a:xfrm>
              <a:off x="2068700" y="4771425"/>
              <a:ext cx="5350" cy="5550"/>
            </a:xfrm>
            <a:custGeom>
              <a:avLst/>
              <a:gdLst/>
              <a:ahLst/>
              <a:cxnLst/>
              <a:rect l="l" t="t" r="r" b="b"/>
              <a:pathLst>
                <a:path w="214" h="222" extrusionOk="0">
                  <a:moveTo>
                    <a:pt x="18" y="1"/>
                  </a:moveTo>
                  <a:cubicBezTo>
                    <a:pt x="12" y="1"/>
                    <a:pt x="6" y="3"/>
                    <a:pt x="0" y="9"/>
                  </a:cubicBezTo>
                  <a:cubicBezTo>
                    <a:pt x="0" y="9"/>
                    <a:pt x="31" y="70"/>
                    <a:pt x="91" y="131"/>
                  </a:cubicBezTo>
                  <a:cubicBezTo>
                    <a:pt x="152" y="191"/>
                    <a:pt x="213" y="222"/>
                    <a:pt x="213" y="222"/>
                  </a:cubicBezTo>
                  <a:cubicBezTo>
                    <a:pt x="213" y="191"/>
                    <a:pt x="183" y="131"/>
                    <a:pt x="122" y="70"/>
                  </a:cubicBezTo>
                  <a:cubicBezTo>
                    <a:pt x="73" y="45"/>
                    <a:pt x="43" y="1"/>
                    <a:pt x="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3" name="Google Shape;782;p43">
              <a:extLst>
                <a:ext uri="{FF2B5EF4-FFF2-40B4-BE49-F238E27FC236}">
                  <a16:creationId xmlns:a16="http://schemas.microsoft.com/office/drawing/2014/main" id="{DA3B999F-D153-2D26-A3F9-A904E7DF85D4}"/>
                </a:ext>
              </a:extLst>
            </p:cNvPr>
            <p:cNvSpPr/>
            <p:nvPr/>
          </p:nvSpPr>
          <p:spPr>
            <a:xfrm>
              <a:off x="2054250" y="4765250"/>
              <a:ext cx="7625" cy="3375"/>
            </a:xfrm>
            <a:custGeom>
              <a:avLst/>
              <a:gdLst/>
              <a:ahLst/>
              <a:cxnLst/>
              <a:rect l="l" t="t" r="r" b="b"/>
              <a:pathLst>
                <a:path w="305" h="135" extrusionOk="0">
                  <a:moveTo>
                    <a:pt x="92" y="0"/>
                  </a:moveTo>
                  <a:cubicBezTo>
                    <a:pt x="31" y="0"/>
                    <a:pt x="1" y="22"/>
                    <a:pt x="1" y="43"/>
                  </a:cubicBezTo>
                  <a:cubicBezTo>
                    <a:pt x="1" y="43"/>
                    <a:pt x="62" y="43"/>
                    <a:pt x="153" y="74"/>
                  </a:cubicBezTo>
                  <a:cubicBezTo>
                    <a:pt x="214" y="134"/>
                    <a:pt x="305" y="134"/>
                    <a:pt x="305" y="134"/>
                  </a:cubicBezTo>
                  <a:cubicBezTo>
                    <a:pt x="305" y="134"/>
                    <a:pt x="274" y="43"/>
                    <a:pt x="183" y="13"/>
                  </a:cubicBezTo>
                  <a:cubicBezTo>
                    <a:pt x="147" y="4"/>
                    <a:pt x="117" y="0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4" name="Google Shape;783;p43">
              <a:extLst>
                <a:ext uri="{FF2B5EF4-FFF2-40B4-BE49-F238E27FC236}">
                  <a16:creationId xmlns:a16="http://schemas.microsoft.com/office/drawing/2014/main" id="{5D98A03B-8D7B-62E5-54F7-9F3CCE22F6CA}"/>
                </a:ext>
              </a:extLst>
            </p:cNvPr>
            <p:cNvSpPr/>
            <p:nvPr/>
          </p:nvSpPr>
          <p:spPr>
            <a:xfrm>
              <a:off x="2043625" y="4763700"/>
              <a:ext cx="4575" cy="2225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7" y="0"/>
                  </a:moveTo>
                  <a:cubicBezTo>
                    <a:pt x="7" y="0"/>
                    <a:pt x="0" y="4"/>
                    <a:pt x="0" y="14"/>
                  </a:cubicBezTo>
                  <a:cubicBezTo>
                    <a:pt x="0" y="44"/>
                    <a:pt x="31" y="75"/>
                    <a:pt x="61" y="75"/>
                  </a:cubicBezTo>
                  <a:cubicBezTo>
                    <a:pt x="81" y="85"/>
                    <a:pt x="98" y="88"/>
                    <a:pt x="113" y="88"/>
                  </a:cubicBezTo>
                  <a:cubicBezTo>
                    <a:pt x="142" y="88"/>
                    <a:pt x="162" y="75"/>
                    <a:pt x="183" y="75"/>
                  </a:cubicBezTo>
                  <a:cubicBezTo>
                    <a:pt x="183" y="75"/>
                    <a:pt x="152" y="44"/>
                    <a:pt x="91" y="14"/>
                  </a:cubicBezTo>
                  <a:cubicBezTo>
                    <a:pt x="71" y="14"/>
                    <a:pt x="3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5" name="Google Shape;784;p43">
              <a:extLst>
                <a:ext uri="{FF2B5EF4-FFF2-40B4-BE49-F238E27FC236}">
                  <a16:creationId xmlns:a16="http://schemas.microsoft.com/office/drawing/2014/main" id="{4FD6F8DC-57ED-7093-CCC1-C78925C15538}"/>
                </a:ext>
              </a:extLst>
            </p:cNvPr>
            <p:cNvSpPr/>
            <p:nvPr/>
          </p:nvSpPr>
          <p:spPr>
            <a:xfrm>
              <a:off x="1131750" y="3450200"/>
              <a:ext cx="712800" cy="1243200"/>
            </a:xfrm>
            <a:custGeom>
              <a:avLst/>
              <a:gdLst/>
              <a:ahLst/>
              <a:cxnLst/>
              <a:rect l="l" t="t" r="r" b="b"/>
              <a:pathLst>
                <a:path w="28512" h="49728" extrusionOk="0">
                  <a:moveTo>
                    <a:pt x="20213" y="0"/>
                  </a:moveTo>
                  <a:lnTo>
                    <a:pt x="16262" y="21399"/>
                  </a:lnTo>
                  <a:lnTo>
                    <a:pt x="0" y="42220"/>
                  </a:lnTo>
                  <a:lnTo>
                    <a:pt x="7356" y="49727"/>
                  </a:lnTo>
                  <a:lnTo>
                    <a:pt x="23587" y="30396"/>
                  </a:lnTo>
                  <a:cubicBezTo>
                    <a:pt x="25016" y="28177"/>
                    <a:pt x="25776" y="25016"/>
                    <a:pt x="26384" y="22462"/>
                  </a:cubicBezTo>
                  <a:lnTo>
                    <a:pt x="28512" y="9362"/>
                  </a:lnTo>
                  <a:lnTo>
                    <a:pt x="202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6" name="Google Shape;785;p43">
              <a:extLst>
                <a:ext uri="{FF2B5EF4-FFF2-40B4-BE49-F238E27FC236}">
                  <a16:creationId xmlns:a16="http://schemas.microsoft.com/office/drawing/2014/main" id="{E04945FE-1BA4-67A2-22AA-DB9BBC53F24F}"/>
                </a:ext>
              </a:extLst>
            </p:cNvPr>
            <p:cNvSpPr/>
            <p:nvPr/>
          </p:nvSpPr>
          <p:spPr>
            <a:xfrm>
              <a:off x="1504850" y="3272375"/>
              <a:ext cx="750050" cy="1463575"/>
            </a:xfrm>
            <a:custGeom>
              <a:avLst/>
              <a:gdLst/>
              <a:ahLst/>
              <a:cxnLst/>
              <a:rect l="l" t="t" r="r" b="b"/>
              <a:pathLst>
                <a:path w="30002" h="58543" extrusionOk="0">
                  <a:moveTo>
                    <a:pt x="548" y="0"/>
                  </a:moveTo>
                  <a:lnTo>
                    <a:pt x="396" y="1429"/>
                  </a:lnTo>
                  <a:cubicBezTo>
                    <a:pt x="1" y="4712"/>
                    <a:pt x="730" y="8025"/>
                    <a:pt x="2463" y="10852"/>
                  </a:cubicBezTo>
                  <a:cubicBezTo>
                    <a:pt x="2858" y="11460"/>
                    <a:pt x="3253" y="12007"/>
                    <a:pt x="3709" y="12554"/>
                  </a:cubicBezTo>
                  <a:lnTo>
                    <a:pt x="12949" y="32706"/>
                  </a:lnTo>
                  <a:lnTo>
                    <a:pt x="19484" y="58421"/>
                  </a:lnTo>
                  <a:lnTo>
                    <a:pt x="30001" y="58542"/>
                  </a:lnTo>
                  <a:lnTo>
                    <a:pt x="23041" y="30639"/>
                  </a:lnTo>
                  <a:lnTo>
                    <a:pt x="14256" y="2463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7" name="Google Shape;786;p43">
              <a:extLst>
                <a:ext uri="{FF2B5EF4-FFF2-40B4-BE49-F238E27FC236}">
                  <a16:creationId xmlns:a16="http://schemas.microsoft.com/office/drawing/2014/main" id="{84CAF5D3-C0F3-DD6E-D1F1-CA92794FFB3F}"/>
                </a:ext>
              </a:extLst>
            </p:cNvPr>
            <p:cNvSpPr/>
            <p:nvPr/>
          </p:nvSpPr>
          <p:spPr>
            <a:xfrm>
              <a:off x="1662900" y="35481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40" y="0"/>
                    <a:pt x="35" y="1"/>
                    <a:pt x="31" y="3"/>
                  </a:cubicBezTo>
                  <a:cubicBezTo>
                    <a:pt x="1" y="33"/>
                    <a:pt x="62" y="277"/>
                    <a:pt x="214" y="550"/>
                  </a:cubicBezTo>
                  <a:cubicBezTo>
                    <a:pt x="356" y="806"/>
                    <a:pt x="498" y="1009"/>
                    <a:pt x="541" y="1009"/>
                  </a:cubicBezTo>
                  <a:cubicBezTo>
                    <a:pt x="544" y="1009"/>
                    <a:pt x="546" y="1008"/>
                    <a:pt x="548" y="1006"/>
                  </a:cubicBezTo>
                  <a:cubicBezTo>
                    <a:pt x="609" y="976"/>
                    <a:pt x="518" y="733"/>
                    <a:pt x="396" y="459"/>
                  </a:cubicBezTo>
                  <a:cubicBezTo>
                    <a:pt x="254" y="203"/>
                    <a:pt x="112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8" name="Google Shape;787;p43">
              <a:extLst>
                <a:ext uri="{FF2B5EF4-FFF2-40B4-BE49-F238E27FC236}">
                  <a16:creationId xmlns:a16="http://schemas.microsoft.com/office/drawing/2014/main" id="{22E3BED4-39B7-0E11-26A0-C710D32A2B7A}"/>
                </a:ext>
              </a:extLst>
            </p:cNvPr>
            <p:cNvSpPr/>
            <p:nvPr/>
          </p:nvSpPr>
          <p:spPr>
            <a:xfrm>
              <a:off x="1688750" y="3599050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68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0" y="4"/>
                    <a:pt x="61" y="277"/>
                    <a:pt x="213" y="551"/>
                  </a:cubicBezTo>
                  <a:cubicBezTo>
                    <a:pt x="355" y="807"/>
                    <a:pt x="498" y="1010"/>
                    <a:pt x="540" y="1010"/>
                  </a:cubicBezTo>
                  <a:cubicBezTo>
                    <a:pt x="543" y="1010"/>
                    <a:pt x="546" y="1009"/>
                    <a:pt x="548" y="1007"/>
                  </a:cubicBezTo>
                  <a:cubicBezTo>
                    <a:pt x="608" y="976"/>
                    <a:pt x="548" y="733"/>
                    <a:pt x="396" y="460"/>
                  </a:cubicBezTo>
                  <a:cubicBezTo>
                    <a:pt x="253" y="203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788;p43">
              <a:extLst>
                <a:ext uri="{FF2B5EF4-FFF2-40B4-BE49-F238E27FC236}">
                  <a16:creationId xmlns:a16="http://schemas.microsoft.com/office/drawing/2014/main" id="{2B4FC78B-9090-0C9A-A0AF-1289E269061E}"/>
                </a:ext>
              </a:extLst>
            </p:cNvPr>
            <p:cNvSpPr/>
            <p:nvPr/>
          </p:nvSpPr>
          <p:spPr>
            <a:xfrm>
              <a:off x="1714575" y="3649975"/>
              <a:ext cx="15225" cy="25250"/>
            </a:xfrm>
            <a:custGeom>
              <a:avLst/>
              <a:gdLst/>
              <a:ahLst/>
              <a:cxnLst/>
              <a:rect l="l" t="t" r="r" b="b"/>
              <a:pathLst>
                <a:path w="609" h="1010" extrusionOk="0">
                  <a:moveTo>
                    <a:pt x="44" y="0"/>
                  </a:moveTo>
                  <a:cubicBezTo>
                    <a:pt x="39" y="0"/>
                    <a:pt x="35" y="1"/>
                    <a:pt x="31" y="3"/>
                  </a:cubicBezTo>
                  <a:cubicBezTo>
                    <a:pt x="1" y="3"/>
                    <a:pt x="62" y="277"/>
                    <a:pt x="214" y="550"/>
                  </a:cubicBezTo>
                  <a:cubicBezTo>
                    <a:pt x="327" y="806"/>
                    <a:pt x="468" y="1009"/>
                    <a:pt x="535" y="1009"/>
                  </a:cubicBezTo>
                  <a:cubicBezTo>
                    <a:pt x="540" y="1009"/>
                    <a:pt x="544" y="1008"/>
                    <a:pt x="548" y="1006"/>
                  </a:cubicBezTo>
                  <a:cubicBezTo>
                    <a:pt x="609" y="1006"/>
                    <a:pt x="518" y="733"/>
                    <a:pt x="366" y="459"/>
                  </a:cubicBezTo>
                  <a:cubicBezTo>
                    <a:pt x="252" y="203"/>
                    <a:pt x="111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0" name="Google Shape;789;p43">
              <a:extLst>
                <a:ext uri="{FF2B5EF4-FFF2-40B4-BE49-F238E27FC236}">
                  <a16:creationId xmlns:a16="http://schemas.microsoft.com/office/drawing/2014/main" id="{C2913B15-F954-EA62-AD57-6B84C28E89A2}"/>
                </a:ext>
              </a:extLst>
            </p:cNvPr>
            <p:cNvSpPr/>
            <p:nvPr/>
          </p:nvSpPr>
          <p:spPr>
            <a:xfrm>
              <a:off x="1738900" y="3700875"/>
              <a:ext cx="14475" cy="26000"/>
            </a:xfrm>
            <a:custGeom>
              <a:avLst/>
              <a:gdLst/>
              <a:ahLst/>
              <a:cxnLst/>
              <a:rect l="l" t="t" r="r" b="b"/>
              <a:pathLst>
                <a:path w="579" h="1040" extrusionOk="0">
                  <a:moveTo>
                    <a:pt x="69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1" y="34"/>
                    <a:pt x="61" y="277"/>
                    <a:pt x="213" y="581"/>
                  </a:cubicBezTo>
                  <a:cubicBezTo>
                    <a:pt x="327" y="837"/>
                    <a:pt x="468" y="1040"/>
                    <a:pt x="535" y="1040"/>
                  </a:cubicBezTo>
                  <a:cubicBezTo>
                    <a:pt x="539" y="1040"/>
                    <a:pt x="544" y="1039"/>
                    <a:pt x="548" y="1037"/>
                  </a:cubicBezTo>
                  <a:cubicBezTo>
                    <a:pt x="578" y="1007"/>
                    <a:pt x="517" y="763"/>
                    <a:pt x="396" y="490"/>
                  </a:cubicBezTo>
                  <a:cubicBezTo>
                    <a:pt x="253" y="205"/>
                    <a:pt x="111" y="1"/>
                    <a:pt x="6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1" name="Google Shape;790;p43">
              <a:extLst>
                <a:ext uri="{FF2B5EF4-FFF2-40B4-BE49-F238E27FC236}">
                  <a16:creationId xmlns:a16="http://schemas.microsoft.com/office/drawing/2014/main" id="{75DE98EC-EC3E-A44B-26F7-5327D7364163}"/>
                </a:ext>
              </a:extLst>
            </p:cNvPr>
            <p:cNvSpPr/>
            <p:nvPr/>
          </p:nvSpPr>
          <p:spPr>
            <a:xfrm>
              <a:off x="1763225" y="3752550"/>
              <a:ext cx="13700" cy="26000"/>
            </a:xfrm>
            <a:custGeom>
              <a:avLst/>
              <a:gdLst/>
              <a:ahLst/>
              <a:cxnLst/>
              <a:rect l="l" t="t" r="r" b="b"/>
              <a:pathLst>
                <a:path w="548" h="1040" extrusionOk="0">
                  <a:moveTo>
                    <a:pt x="43" y="1"/>
                  </a:moveTo>
                  <a:cubicBezTo>
                    <a:pt x="39" y="1"/>
                    <a:pt x="34" y="2"/>
                    <a:pt x="31" y="3"/>
                  </a:cubicBezTo>
                  <a:cubicBezTo>
                    <a:pt x="0" y="34"/>
                    <a:pt x="61" y="277"/>
                    <a:pt x="183" y="581"/>
                  </a:cubicBezTo>
                  <a:cubicBezTo>
                    <a:pt x="325" y="837"/>
                    <a:pt x="440" y="1040"/>
                    <a:pt x="504" y="1040"/>
                  </a:cubicBezTo>
                  <a:cubicBezTo>
                    <a:pt x="509" y="1040"/>
                    <a:pt x="513" y="1039"/>
                    <a:pt x="517" y="1037"/>
                  </a:cubicBezTo>
                  <a:cubicBezTo>
                    <a:pt x="547" y="1037"/>
                    <a:pt x="487" y="763"/>
                    <a:pt x="365" y="490"/>
                  </a:cubicBezTo>
                  <a:cubicBezTo>
                    <a:pt x="251" y="205"/>
                    <a:pt x="111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791;p43">
              <a:extLst>
                <a:ext uri="{FF2B5EF4-FFF2-40B4-BE49-F238E27FC236}">
                  <a16:creationId xmlns:a16="http://schemas.microsoft.com/office/drawing/2014/main" id="{31C44DF3-0527-A9F7-6D15-F327738A57E0}"/>
                </a:ext>
              </a:extLst>
            </p:cNvPr>
            <p:cNvSpPr/>
            <p:nvPr/>
          </p:nvSpPr>
          <p:spPr>
            <a:xfrm>
              <a:off x="1786775" y="3804975"/>
              <a:ext cx="13700" cy="26025"/>
            </a:xfrm>
            <a:custGeom>
              <a:avLst/>
              <a:gdLst/>
              <a:ahLst/>
              <a:cxnLst/>
              <a:rect l="l" t="t" r="r" b="b"/>
              <a:pathLst>
                <a:path w="548" h="1041" extrusionOk="0">
                  <a:moveTo>
                    <a:pt x="43" y="1"/>
                  </a:moveTo>
                  <a:cubicBezTo>
                    <a:pt x="39" y="1"/>
                    <a:pt x="35" y="2"/>
                    <a:pt x="31" y="4"/>
                  </a:cubicBezTo>
                  <a:cubicBezTo>
                    <a:pt x="0" y="4"/>
                    <a:pt x="61" y="277"/>
                    <a:pt x="183" y="551"/>
                  </a:cubicBezTo>
                  <a:cubicBezTo>
                    <a:pt x="297" y="835"/>
                    <a:pt x="437" y="1040"/>
                    <a:pt x="480" y="1040"/>
                  </a:cubicBezTo>
                  <a:cubicBezTo>
                    <a:pt x="482" y="1040"/>
                    <a:pt x="485" y="1039"/>
                    <a:pt x="487" y="1037"/>
                  </a:cubicBezTo>
                  <a:cubicBezTo>
                    <a:pt x="548" y="1007"/>
                    <a:pt x="487" y="764"/>
                    <a:pt x="365" y="490"/>
                  </a:cubicBezTo>
                  <a:cubicBezTo>
                    <a:pt x="223" y="206"/>
                    <a:pt x="107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792;p43">
              <a:extLst>
                <a:ext uri="{FF2B5EF4-FFF2-40B4-BE49-F238E27FC236}">
                  <a16:creationId xmlns:a16="http://schemas.microsoft.com/office/drawing/2014/main" id="{1B3CAA35-27FC-EC9A-F007-7320E26A0100}"/>
                </a:ext>
              </a:extLst>
            </p:cNvPr>
            <p:cNvSpPr/>
            <p:nvPr/>
          </p:nvSpPr>
          <p:spPr>
            <a:xfrm>
              <a:off x="1808800" y="3857425"/>
              <a:ext cx="13725" cy="26000"/>
            </a:xfrm>
            <a:custGeom>
              <a:avLst/>
              <a:gdLst/>
              <a:ahLst/>
              <a:cxnLst/>
              <a:rect l="l" t="t" r="r" b="b"/>
              <a:pathLst>
                <a:path w="549" h="1040" extrusionOk="0">
                  <a:moveTo>
                    <a:pt x="74" y="0"/>
                  </a:moveTo>
                  <a:cubicBezTo>
                    <a:pt x="70" y="0"/>
                    <a:pt x="66" y="1"/>
                    <a:pt x="62" y="3"/>
                  </a:cubicBezTo>
                  <a:cubicBezTo>
                    <a:pt x="1" y="3"/>
                    <a:pt x="62" y="277"/>
                    <a:pt x="183" y="550"/>
                  </a:cubicBezTo>
                  <a:cubicBezTo>
                    <a:pt x="297" y="835"/>
                    <a:pt x="438" y="1039"/>
                    <a:pt x="480" y="1039"/>
                  </a:cubicBezTo>
                  <a:cubicBezTo>
                    <a:pt x="483" y="1039"/>
                    <a:pt x="485" y="1038"/>
                    <a:pt x="487" y="1037"/>
                  </a:cubicBezTo>
                  <a:cubicBezTo>
                    <a:pt x="548" y="1006"/>
                    <a:pt x="487" y="763"/>
                    <a:pt x="366" y="459"/>
                  </a:cubicBezTo>
                  <a:cubicBezTo>
                    <a:pt x="252" y="203"/>
                    <a:pt x="138" y="0"/>
                    <a:pt x="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793;p43">
              <a:extLst>
                <a:ext uri="{FF2B5EF4-FFF2-40B4-BE49-F238E27FC236}">
                  <a16:creationId xmlns:a16="http://schemas.microsoft.com/office/drawing/2014/main" id="{4D502C09-40DD-9F3B-5D45-D9EF80FC7825}"/>
                </a:ext>
              </a:extLst>
            </p:cNvPr>
            <p:cNvSpPr/>
            <p:nvPr/>
          </p:nvSpPr>
          <p:spPr>
            <a:xfrm>
              <a:off x="1830850" y="3909850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68" y="0"/>
                  </a:moveTo>
                  <a:cubicBezTo>
                    <a:pt x="66" y="0"/>
                    <a:pt x="63" y="1"/>
                    <a:pt x="61" y="3"/>
                  </a:cubicBezTo>
                  <a:cubicBezTo>
                    <a:pt x="0" y="3"/>
                    <a:pt x="61" y="277"/>
                    <a:pt x="152" y="550"/>
                  </a:cubicBezTo>
                  <a:cubicBezTo>
                    <a:pt x="274" y="854"/>
                    <a:pt x="426" y="1067"/>
                    <a:pt x="487" y="1067"/>
                  </a:cubicBezTo>
                  <a:cubicBezTo>
                    <a:pt x="517" y="1037"/>
                    <a:pt x="456" y="794"/>
                    <a:pt x="365" y="490"/>
                  </a:cubicBezTo>
                  <a:cubicBezTo>
                    <a:pt x="251" y="205"/>
                    <a:pt x="111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794;p43">
              <a:extLst>
                <a:ext uri="{FF2B5EF4-FFF2-40B4-BE49-F238E27FC236}">
                  <a16:creationId xmlns:a16="http://schemas.microsoft.com/office/drawing/2014/main" id="{4E8B3F67-EA9D-3D7A-7E9E-9495A58C1AAA}"/>
                </a:ext>
              </a:extLst>
            </p:cNvPr>
            <p:cNvSpPr/>
            <p:nvPr/>
          </p:nvSpPr>
          <p:spPr>
            <a:xfrm>
              <a:off x="1852125" y="3962350"/>
              <a:ext cx="12175" cy="26700"/>
            </a:xfrm>
            <a:custGeom>
              <a:avLst/>
              <a:gdLst/>
              <a:ahLst/>
              <a:cxnLst/>
              <a:rect l="l" t="t" r="r" b="b"/>
              <a:pathLst>
                <a:path w="487" h="1068" extrusionOk="0">
                  <a:moveTo>
                    <a:pt x="31" y="1"/>
                  </a:moveTo>
                  <a:cubicBezTo>
                    <a:pt x="0" y="31"/>
                    <a:pt x="31" y="274"/>
                    <a:pt x="152" y="578"/>
                  </a:cubicBezTo>
                  <a:cubicBezTo>
                    <a:pt x="266" y="863"/>
                    <a:pt x="380" y="1067"/>
                    <a:pt x="444" y="1067"/>
                  </a:cubicBezTo>
                  <a:cubicBezTo>
                    <a:pt x="448" y="1067"/>
                    <a:pt x="453" y="1066"/>
                    <a:pt x="456" y="1065"/>
                  </a:cubicBezTo>
                  <a:cubicBezTo>
                    <a:pt x="487" y="1065"/>
                    <a:pt x="456" y="791"/>
                    <a:pt x="335" y="517"/>
                  </a:cubicBezTo>
                  <a:cubicBezTo>
                    <a:pt x="213" y="213"/>
                    <a:pt x="92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795;p43">
              <a:extLst>
                <a:ext uri="{FF2B5EF4-FFF2-40B4-BE49-F238E27FC236}">
                  <a16:creationId xmlns:a16="http://schemas.microsoft.com/office/drawing/2014/main" id="{C1613347-FF1E-3767-1DAE-B43B85F92490}"/>
                </a:ext>
              </a:extLst>
            </p:cNvPr>
            <p:cNvSpPr/>
            <p:nvPr/>
          </p:nvSpPr>
          <p:spPr>
            <a:xfrm>
              <a:off x="1871875" y="4016225"/>
              <a:ext cx="12950" cy="26700"/>
            </a:xfrm>
            <a:custGeom>
              <a:avLst/>
              <a:gdLst/>
              <a:ahLst/>
              <a:cxnLst/>
              <a:rect l="l" t="t" r="r" b="b"/>
              <a:pathLst>
                <a:path w="518" h="1068" extrusionOk="0">
                  <a:moveTo>
                    <a:pt x="74" y="1"/>
                  </a:moveTo>
                  <a:cubicBezTo>
                    <a:pt x="70" y="1"/>
                    <a:pt x="65" y="2"/>
                    <a:pt x="62" y="4"/>
                  </a:cubicBezTo>
                  <a:cubicBezTo>
                    <a:pt x="1" y="4"/>
                    <a:pt x="62" y="277"/>
                    <a:pt x="153" y="551"/>
                  </a:cubicBezTo>
                  <a:cubicBezTo>
                    <a:pt x="274" y="855"/>
                    <a:pt x="396" y="1068"/>
                    <a:pt x="457" y="1068"/>
                  </a:cubicBezTo>
                  <a:cubicBezTo>
                    <a:pt x="517" y="1037"/>
                    <a:pt x="457" y="794"/>
                    <a:pt x="366" y="490"/>
                  </a:cubicBezTo>
                  <a:cubicBezTo>
                    <a:pt x="252" y="206"/>
                    <a:pt x="138" y="1"/>
                    <a:pt x="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7" name="Google Shape;796;p43">
              <a:extLst>
                <a:ext uri="{FF2B5EF4-FFF2-40B4-BE49-F238E27FC236}">
                  <a16:creationId xmlns:a16="http://schemas.microsoft.com/office/drawing/2014/main" id="{5BDACE9D-B61E-351A-C632-4BACDCA15F55}"/>
                </a:ext>
              </a:extLst>
            </p:cNvPr>
            <p:cNvSpPr/>
            <p:nvPr/>
          </p:nvSpPr>
          <p:spPr>
            <a:xfrm>
              <a:off x="1891650" y="4069425"/>
              <a:ext cx="12175" cy="26775"/>
            </a:xfrm>
            <a:custGeom>
              <a:avLst/>
              <a:gdLst/>
              <a:ahLst/>
              <a:cxnLst/>
              <a:rect l="l" t="t" r="r" b="b"/>
              <a:pathLst>
                <a:path w="487" h="1071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0" y="34"/>
                    <a:pt x="30" y="277"/>
                    <a:pt x="152" y="581"/>
                  </a:cubicBezTo>
                  <a:cubicBezTo>
                    <a:pt x="237" y="866"/>
                    <a:pt x="349" y="1070"/>
                    <a:pt x="413" y="1070"/>
                  </a:cubicBezTo>
                  <a:cubicBezTo>
                    <a:pt x="418" y="1070"/>
                    <a:pt x="422" y="1069"/>
                    <a:pt x="426" y="1067"/>
                  </a:cubicBezTo>
                  <a:cubicBezTo>
                    <a:pt x="486" y="1067"/>
                    <a:pt x="426" y="794"/>
                    <a:pt x="334" y="520"/>
                  </a:cubicBezTo>
                  <a:cubicBezTo>
                    <a:pt x="220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8" name="Google Shape;797;p43">
              <a:extLst>
                <a:ext uri="{FF2B5EF4-FFF2-40B4-BE49-F238E27FC236}">
                  <a16:creationId xmlns:a16="http://schemas.microsoft.com/office/drawing/2014/main" id="{F22FF61B-307E-FB76-D0A3-61097C6B8CFF}"/>
                </a:ext>
              </a:extLst>
            </p:cNvPr>
            <p:cNvSpPr/>
            <p:nvPr/>
          </p:nvSpPr>
          <p:spPr>
            <a:xfrm>
              <a:off x="1910625" y="4123375"/>
              <a:ext cx="11425" cy="26700"/>
            </a:xfrm>
            <a:custGeom>
              <a:avLst/>
              <a:gdLst/>
              <a:ahLst/>
              <a:cxnLst/>
              <a:rect l="l" t="t" r="r" b="b"/>
              <a:pathLst>
                <a:path w="457" h="1068" extrusionOk="0">
                  <a:moveTo>
                    <a:pt x="42" y="1"/>
                  </a:moveTo>
                  <a:cubicBezTo>
                    <a:pt x="38" y="1"/>
                    <a:pt x="35" y="2"/>
                    <a:pt x="31" y="4"/>
                  </a:cubicBezTo>
                  <a:cubicBezTo>
                    <a:pt x="1" y="4"/>
                    <a:pt x="31" y="277"/>
                    <a:pt x="123" y="581"/>
                  </a:cubicBezTo>
                  <a:cubicBezTo>
                    <a:pt x="214" y="855"/>
                    <a:pt x="366" y="1067"/>
                    <a:pt x="396" y="1067"/>
                  </a:cubicBezTo>
                  <a:cubicBezTo>
                    <a:pt x="457" y="1067"/>
                    <a:pt x="426" y="794"/>
                    <a:pt x="305" y="520"/>
                  </a:cubicBezTo>
                  <a:cubicBezTo>
                    <a:pt x="219" y="234"/>
                    <a:pt x="106" y="1"/>
                    <a:pt x="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798;p43">
              <a:extLst>
                <a:ext uri="{FF2B5EF4-FFF2-40B4-BE49-F238E27FC236}">
                  <a16:creationId xmlns:a16="http://schemas.microsoft.com/office/drawing/2014/main" id="{26CBB0B4-B528-CA4B-2BDD-F8AB1241CC31}"/>
                </a:ext>
              </a:extLst>
            </p:cNvPr>
            <p:cNvSpPr/>
            <p:nvPr/>
          </p:nvSpPr>
          <p:spPr>
            <a:xfrm>
              <a:off x="1928125" y="4177400"/>
              <a:ext cx="11400" cy="27375"/>
            </a:xfrm>
            <a:custGeom>
              <a:avLst/>
              <a:gdLst/>
              <a:ahLst/>
              <a:cxnLst/>
              <a:rect l="l" t="t" r="r" b="b"/>
              <a:pathLst>
                <a:path w="456" h="1095" extrusionOk="0">
                  <a:moveTo>
                    <a:pt x="61" y="1"/>
                  </a:moveTo>
                  <a:cubicBezTo>
                    <a:pt x="0" y="31"/>
                    <a:pt x="30" y="274"/>
                    <a:pt x="152" y="578"/>
                  </a:cubicBezTo>
                  <a:cubicBezTo>
                    <a:pt x="243" y="882"/>
                    <a:pt x="365" y="1095"/>
                    <a:pt x="426" y="1095"/>
                  </a:cubicBezTo>
                  <a:cubicBezTo>
                    <a:pt x="456" y="1064"/>
                    <a:pt x="426" y="821"/>
                    <a:pt x="334" y="517"/>
                  </a:cubicBezTo>
                  <a:cubicBezTo>
                    <a:pt x="24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799;p43">
              <a:extLst>
                <a:ext uri="{FF2B5EF4-FFF2-40B4-BE49-F238E27FC236}">
                  <a16:creationId xmlns:a16="http://schemas.microsoft.com/office/drawing/2014/main" id="{40CA6131-D92F-1E1D-D005-1180EACDE41B}"/>
                </a:ext>
              </a:extLst>
            </p:cNvPr>
            <p:cNvSpPr/>
            <p:nvPr/>
          </p:nvSpPr>
          <p:spPr>
            <a:xfrm>
              <a:off x="1945600" y="4232050"/>
              <a:ext cx="10650" cy="26675"/>
            </a:xfrm>
            <a:custGeom>
              <a:avLst/>
              <a:gdLst/>
              <a:ahLst/>
              <a:cxnLst/>
              <a:rect l="l" t="t" r="r" b="b"/>
              <a:pathLst>
                <a:path w="426" h="1067" extrusionOk="0">
                  <a:moveTo>
                    <a:pt x="41" y="1"/>
                  </a:moveTo>
                  <a:cubicBezTo>
                    <a:pt x="38" y="1"/>
                    <a:pt x="34" y="1"/>
                    <a:pt x="31" y="3"/>
                  </a:cubicBezTo>
                  <a:cubicBezTo>
                    <a:pt x="0" y="3"/>
                    <a:pt x="31" y="246"/>
                    <a:pt x="122" y="550"/>
                  </a:cubicBezTo>
                  <a:cubicBezTo>
                    <a:pt x="213" y="854"/>
                    <a:pt x="335" y="1067"/>
                    <a:pt x="365" y="1067"/>
                  </a:cubicBezTo>
                  <a:cubicBezTo>
                    <a:pt x="426" y="1067"/>
                    <a:pt x="395" y="793"/>
                    <a:pt x="304" y="520"/>
                  </a:cubicBezTo>
                  <a:cubicBezTo>
                    <a:pt x="218" y="233"/>
                    <a:pt x="105" y="1"/>
                    <a:pt x="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1" name="Google Shape;800;p43">
              <a:extLst>
                <a:ext uri="{FF2B5EF4-FFF2-40B4-BE49-F238E27FC236}">
                  <a16:creationId xmlns:a16="http://schemas.microsoft.com/office/drawing/2014/main" id="{A0A45CB2-EDA6-DD69-C8C7-FDD656DFDA1C}"/>
                </a:ext>
              </a:extLst>
            </p:cNvPr>
            <p:cNvSpPr/>
            <p:nvPr/>
          </p:nvSpPr>
          <p:spPr>
            <a:xfrm>
              <a:off x="1961550" y="4286075"/>
              <a:ext cx="10650" cy="27375"/>
            </a:xfrm>
            <a:custGeom>
              <a:avLst/>
              <a:gdLst/>
              <a:ahLst/>
              <a:cxnLst/>
              <a:rect l="l" t="t" r="r" b="b"/>
              <a:pathLst>
                <a:path w="426" h="1095" extrusionOk="0">
                  <a:moveTo>
                    <a:pt x="61" y="0"/>
                  </a:moveTo>
                  <a:cubicBezTo>
                    <a:pt x="0" y="31"/>
                    <a:pt x="31" y="274"/>
                    <a:pt x="122" y="578"/>
                  </a:cubicBezTo>
                  <a:cubicBezTo>
                    <a:pt x="213" y="882"/>
                    <a:pt x="335" y="1094"/>
                    <a:pt x="365" y="1094"/>
                  </a:cubicBezTo>
                  <a:cubicBezTo>
                    <a:pt x="426" y="1094"/>
                    <a:pt x="396" y="851"/>
                    <a:pt x="304" y="547"/>
                  </a:cubicBezTo>
                  <a:cubicBezTo>
                    <a:pt x="213" y="243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2" name="Google Shape;801;p43">
              <a:extLst>
                <a:ext uri="{FF2B5EF4-FFF2-40B4-BE49-F238E27FC236}">
                  <a16:creationId xmlns:a16="http://schemas.microsoft.com/office/drawing/2014/main" id="{C220946F-1410-2C99-1187-A0364F240E4E}"/>
                </a:ext>
              </a:extLst>
            </p:cNvPr>
            <p:cNvSpPr/>
            <p:nvPr/>
          </p:nvSpPr>
          <p:spPr>
            <a:xfrm>
              <a:off x="1976750" y="4341475"/>
              <a:ext cx="10650" cy="27450"/>
            </a:xfrm>
            <a:custGeom>
              <a:avLst/>
              <a:gdLst/>
              <a:ahLst/>
              <a:cxnLst/>
              <a:rect l="l" t="t" r="r" b="b"/>
              <a:pathLst>
                <a:path w="426" h="1098" extrusionOk="0">
                  <a:moveTo>
                    <a:pt x="72" y="0"/>
                  </a:moveTo>
                  <a:cubicBezTo>
                    <a:pt x="68" y="0"/>
                    <a:pt x="65" y="1"/>
                    <a:pt x="61" y="3"/>
                  </a:cubicBezTo>
                  <a:cubicBezTo>
                    <a:pt x="0" y="3"/>
                    <a:pt x="31" y="277"/>
                    <a:pt x="122" y="581"/>
                  </a:cubicBezTo>
                  <a:cubicBezTo>
                    <a:pt x="213" y="854"/>
                    <a:pt x="304" y="1097"/>
                    <a:pt x="365" y="1097"/>
                  </a:cubicBezTo>
                  <a:cubicBezTo>
                    <a:pt x="426" y="1067"/>
                    <a:pt x="396" y="824"/>
                    <a:pt x="304" y="520"/>
                  </a:cubicBezTo>
                  <a:cubicBezTo>
                    <a:pt x="247" y="233"/>
                    <a:pt x="136" y="0"/>
                    <a:pt x="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802;p43">
              <a:extLst>
                <a:ext uri="{FF2B5EF4-FFF2-40B4-BE49-F238E27FC236}">
                  <a16:creationId xmlns:a16="http://schemas.microsoft.com/office/drawing/2014/main" id="{261E793F-19F9-6C5B-4D55-C91660DF6304}"/>
                </a:ext>
              </a:extLst>
            </p:cNvPr>
            <p:cNvSpPr/>
            <p:nvPr/>
          </p:nvSpPr>
          <p:spPr>
            <a:xfrm>
              <a:off x="1991950" y="4396250"/>
              <a:ext cx="9900" cy="27375"/>
            </a:xfrm>
            <a:custGeom>
              <a:avLst/>
              <a:gdLst/>
              <a:ahLst/>
              <a:cxnLst/>
              <a:rect l="l" t="t" r="r" b="b"/>
              <a:pathLst>
                <a:path w="396" h="1095" extrusionOk="0">
                  <a:moveTo>
                    <a:pt x="61" y="1"/>
                  </a:moveTo>
                  <a:cubicBezTo>
                    <a:pt x="0" y="1"/>
                    <a:pt x="31" y="274"/>
                    <a:pt x="91" y="578"/>
                  </a:cubicBezTo>
                  <a:cubicBezTo>
                    <a:pt x="183" y="882"/>
                    <a:pt x="274" y="1095"/>
                    <a:pt x="335" y="1095"/>
                  </a:cubicBezTo>
                  <a:cubicBezTo>
                    <a:pt x="395" y="1095"/>
                    <a:pt x="365" y="821"/>
                    <a:pt x="304" y="517"/>
                  </a:cubicBezTo>
                  <a:cubicBezTo>
                    <a:pt x="21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803;p43">
              <a:extLst>
                <a:ext uri="{FF2B5EF4-FFF2-40B4-BE49-F238E27FC236}">
                  <a16:creationId xmlns:a16="http://schemas.microsoft.com/office/drawing/2014/main" id="{44B086C4-67EE-2085-E0D4-29749806F413}"/>
                </a:ext>
              </a:extLst>
            </p:cNvPr>
            <p:cNvSpPr/>
            <p:nvPr/>
          </p:nvSpPr>
          <p:spPr>
            <a:xfrm>
              <a:off x="2006375" y="4451650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8" y="1"/>
                  </a:moveTo>
                  <a:cubicBezTo>
                    <a:pt x="65" y="1"/>
                    <a:pt x="63" y="2"/>
                    <a:pt x="62" y="3"/>
                  </a:cubicBezTo>
                  <a:cubicBezTo>
                    <a:pt x="1" y="3"/>
                    <a:pt x="1" y="247"/>
                    <a:pt x="92" y="581"/>
                  </a:cubicBezTo>
                  <a:cubicBezTo>
                    <a:pt x="153" y="885"/>
                    <a:pt x="274" y="1098"/>
                    <a:pt x="335" y="1098"/>
                  </a:cubicBezTo>
                  <a:cubicBezTo>
                    <a:pt x="366" y="1098"/>
                    <a:pt x="366" y="824"/>
                    <a:pt x="274" y="520"/>
                  </a:cubicBezTo>
                  <a:cubicBezTo>
                    <a:pt x="217" y="233"/>
                    <a:pt x="106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5" name="Google Shape;804;p43">
              <a:extLst>
                <a:ext uri="{FF2B5EF4-FFF2-40B4-BE49-F238E27FC236}">
                  <a16:creationId xmlns:a16="http://schemas.microsoft.com/office/drawing/2014/main" id="{14DEDE80-415D-C82C-92B3-46B18A5FC8EC}"/>
                </a:ext>
              </a:extLst>
            </p:cNvPr>
            <p:cNvSpPr/>
            <p:nvPr/>
          </p:nvSpPr>
          <p:spPr>
            <a:xfrm>
              <a:off x="2019300" y="4507125"/>
              <a:ext cx="9150" cy="27450"/>
            </a:xfrm>
            <a:custGeom>
              <a:avLst/>
              <a:gdLst/>
              <a:ahLst/>
              <a:cxnLst/>
              <a:rect l="l" t="t" r="r" b="b"/>
              <a:pathLst>
                <a:path w="366" h="1098" extrusionOk="0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098"/>
                    <a:pt x="304" y="1098"/>
                  </a:cubicBezTo>
                  <a:cubicBezTo>
                    <a:pt x="365" y="1098"/>
                    <a:pt x="335" y="824"/>
                    <a:pt x="274" y="520"/>
                  </a:cubicBezTo>
                  <a:cubicBezTo>
                    <a:pt x="217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6" name="Google Shape;805;p43">
              <a:extLst>
                <a:ext uri="{FF2B5EF4-FFF2-40B4-BE49-F238E27FC236}">
                  <a16:creationId xmlns:a16="http://schemas.microsoft.com/office/drawing/2014/main" id="{BEECCD58-C849-1CC8-995B-4006498B8B8B}"/>
                </a:ext>
              </a:extLst>
            </p:cNvPr>
            <p:cNvSpPr/>
            <p:nvPr/>
          </p:nvSpPr>
          <p:spPr>
            <a:xfrm>
              <a:off x="2031450" y="4562600"/>
              <a:ext cx="8400" cy="28200"/>
            </a:xfrm>
            <a:custGeom>
              <a:avLst/>
              <a:gdLst/>
              <a:ahLst/>
              <a:cxnLst/>
              <a:rect l="l" t="t" r="r" b="b"/>
              <a:pathLst>
                <a:path w="336" h="1128" extrusionOk="0">
                  <a:moveTo>
                    <a:pt x="72" y="1"/>
                  </a:moveTo>
                  <a:cubicBezTo>
                    <a:pt x="69" y="1"/>
                    <a:pt x="65" y="1"/>
                    <a:pt x="62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128"/>
                    <a:pt x="305" y="1128"/>
                  </a:cubicBezTo>
                  <a:cubicBezTo>
                    <a:pt x="335" y="1097"/>
                    <a:pt x="335" y="854"/>
                    <a:pt x="274" y="550"/>
                  </a:cubicBezTo>
                  <a:cubicBezTo>
                    <a:pt x="217" y="235"/>
                    <a:pt x="133" y="1"/>
                    <a:pt x="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7" name="Google Shape;806;p43">
              <a:extLst>
                <a:ext uri="{FF2B5EF4-FFF2-40B4-BE49-F238E27FC236}">
                  <a16:creationId xmlns:a16="http://schemas.microsoft.com/office/drawing/2014/main" id="{37CC62F5-4876-6ABB-4590-ACA4A9DD684B}"/>
                </a:ext>
              </a:extLst>
            </p:cNvPr>
            <p:cNvSpPr/>
            <p:nvPr/>
          </p:nvSpPr>
          <p:spPr>
            <a:xfrm>
              <a:off x="2042850" y="4618150"/>
              <a:ext cx="8400" cy="28125"/>
            </a:xfrm>
            <a:custGeom>
              <a:avLst/>
              <a:gdLst/>
              <a:ahLst/>
              <a:cxnLst/>
              <a:rect l="l" t="t" r="r" b="b"/>
              <a:pathLst>
                <a:path w="336" h="1125" extrusionOk="0">
                  <a:moveTo>
                    <a:pt x="92" y="0"/>
                  </a:moveTo>
                  <a:cubicBezTo>
                    <a:pt x="1" y="30"/>
                    <a:pt x="31" y="274"/>
                    <a:pt x="92" y="578"/>
                  </a:cubicBezTo>
                  <a:cubicBezTo>
                    <a:pt x="153" y="882"/>
                    <a:pt x="244" y="1125"/>
                    <a:pt x="305" y="1125"/>
                  </a:cubicBezTo>
                  <a:cubicBezTo>
                    <a:pt x="335" y="1125"/>
                    <a:pt x="335" y="851"/>
                    <a:pt x="274" y="547"/>
                  </a:cubicBezTo>
                  <a:cubicBezTo>
                    <a:pt x="214" y="243"/>
                    <a:pt x="153" y="0"/>
                    <a:pt x="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8" name="Google Shape;807;p43">
              <a:extLst>
                <a:ext uri="{FF2B5EF4-FFF2-40B4-BE49-F238E27FC236}">
                  <a16:creationId xmlns:a16="http://schemas.microsoft.com/office/drawing/2014/main" id="{059D8470-1989-869C-941F-B391D71EEEAB}"/>
                </a:ext>
              </a:extLst>
            </p:cNvPr>
            <p:cNvSpPr/>
            <p:nvPr/>
          </p:nvSpPr>
          <p:spPr>
            <a:xfrm>
              <a:off x="2053500" y="4674250"/>
              <a:ext cx="6100" cy="13825"/>
            </a:xfrm>
            <a:custGeom>
              <a:avLst/>
              <a:gdLst/>
              <a:ahLst/>
              <a:cxnLst/>
              <a:rect l="l" t="t" r="r" b="b"/>
              <a:pathLst>
                <a:path w="244" h="553" extrusionOk="0">
                  <a:moveTo>
                    <a:pt x="103" y="1"/>
                  </a:moveTo>
                  <a:cubicBezTo>
                    <a:pt x="99" y="1"/>
                    <a:pt x="95" y="2"/>
                    <a:pt x="92" y="5"/>
                  </a:cubicBezTo>
                  <a:cubicBezTo>
                    <a:pt x="31" y="5"/>
                    <a:pt x="0" y="127"/>
                    <a:pt x="31" y="279"/>
                  </a:cubicBezTo>
                  <a:cubicBezTo>
                    <a:pt x="61" y="461"/>
                    <a:pt x="122" y="552"/>
                    <a:pt x="183" y="552"/>
                  </a:cubicBezTo>
                  <a:cubicBezTo>
                    <a:pt x="244" y="552"/>
                    <a:pt x="244" y="400"/>
                    <a:pt x="213" y="248"/>
                  </a:cubicBezTo>
                  <a:cubicBezTo>
                    <a:pt x="213" y="112"/>
                    <a:pt x="140" y="1"/>
                    <a:pt x="10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9" name="Google Shape;808;p43">
              <a:extLst>
                <a:ext uri="{FF2B5EF4-FFF2-40B4-BE49-F238E27FC236}">
                  <a16:creationId xmlns:a16="http://schemas.microsoft.com/office/drawing/2014/main" id="{67437E3B-2A67-C4AD-880E-61012660B601}"/>
                </a:ext>
              </a:extLst>
            </p:cNvPr>
            <p:cNvSpPr/>
            <p:nvPr/>
          </p:nvSpPr>
          <p:spPr>
            <a:xfrm>
              <a:off x="1978275" y="4688050"/>
              <a:ext cx="276625" cy="47900"/>
            </a:xfrm>
            <a:custGeom>
              <a:avLst/>
              <a:gdLst/>
              <a:ahLst/>
              <a:cxnLst/>
              <a:rect l="l" t="t" r="r" b="b"/>
              <a:pathLst>
                <a:path w="11065" h="1916" extrusionOk="0">
                  <a:moveTo>
                    <a:pt x="0" y="0"/>
                  </a:moveTo>
                  <a:lnTo>
                    <a:pt x="547" y="1794"/>
                  </a:lnTo>
                  <a:lnTo>
                    <a:pt x="11064" y="1915"/>
                  </a:lnTo>
                  <a:lnTo>
                    <a:pt x="10639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809;p43">
              <a:extLst>
                <a:ext uri="{FF2B5EF4-FFF2-40B4-BE49-F238E27FC236}">
                  <a16:creationId xmlns:a16="http://schemas.microsoft.com/office/drawing/2014/main" id="{868648DA-6FE6-0034-200D-43ADB43D1D51}"/>
                </a:ext>
              </a:extLst>
            </p:cNvPr>
            <p:cNvSpPr/>
            <p:nvPr/>
          </p:nvSpPr>
          <p:spPr>
            <a:xfrm>
              <a:off x="1635550" y="3542900"/>
              <a:ext cx="401250" cy="1148975"/>
            </a:xfrm>
            <a:custGeom>
              <a:avLst/>
              <a:gdLst/>
              <a:ahLst/>
              <a:cxnLst/>
              <a:rect l="l" t="t" r="r" b="b"/>
              <a:pathLst>
                <a:path w="16050" h="45959" extrusionOk="0">
                  <a:moveTo>
                    <a:pt x="1" y="0"/>
                  </a:moveTo>
                  <a:cubicBezTo>
                    <a:pt x="1" y="31"/>
                    <a:pt x="31" y="61"/>
                    <a:pt x="61" y="122"/>
                  </a:cubicBezTo>
                  <a:lnTo>
                    <a:pt x="213" y="456"/>
                  </a:lnTo>
                  <a:lnTo>
                    <a:pt x="821" y="1733"/>
                  </a:lnTo>
                  <a:cubicBezTo>
                    <a:pt x="1369" y="2888"/>
                    <a:pt x="2128" y="4468"/>
                    <a:pt x="3071" y="6475"/>
                  </a:cubicBezTo>
                  <a:cubicBezTo>
                    <a:pt x="3983" y="8481"/>
                    <a:pt x="5077" y="10852"/>
                    <a:pt x="6262" y="13526"/>
                  </a:cubicBezTo>
                  <a:cubicBezTo>
                    <a:pt x="6840" y="14894"/>
                    <a:pt x="7417" y="16292"/>
                    <a:pt x="8025" y="17782"/>
                  </a:cubicBezTo>
                  <a:cubicBezTo>
                    <a:pt x="8633" y="19241"/>
                    <a:pt x="9180" y="20791"/>
                    <a:pt x="9697" y="22402"/>
                  </a:cubicBezTo>
                  <a:cubicBezTo>
                    <a:pt x="10700" y="25624"/>
                    <a:pt x="11521" y="28724"/>
                    <a:pt x="12281" y="31521"/>
                  </a:cubicBezTo>
                  <a:lnTo>
                    <a:pt x="14256" y="39059"/>
                  </a:lnTo>
                  <a:cubicBezTo>
                    <a:pt x="14803" y="41186"/>
                    <a:pt x="15229" y="42919"/>
                    <a:pt x="15563" y="44104"/>
                  </a:cubicBezTo>
                  <a:cubicBezTo>
                    <a:pt x="15715" y="44712"/>
                    <a:pt x="15837" y="45168"/>
                    <a:pt x="15928" y="45502"/>
                  </a:cubicBezTo>
                  <a:cubicBezTo>
                    <a:pt x="15958" y="45654"/>
                    <a:pt x="15989" y="45746"/>
                    <a:pt x="16019" y="45837"/>
                  </a:cubicBezTo>
                  <a:cubicBezTo>
                    <a:pt x="15989" y="45746"/>
                    <a:pt x="15958" y="45624"/>
                    <a:pt x="15928" y="45472"/>
                  </a:cubicBezTo>
                  <a:cubicBezTo>
                    <a:pt x="15867" y="45138"/>
                    <a:pt x="15746" y="44682"/>
                    <a:pt x="15624" y="44104"/>
                  </a:cubicBezTo>
                  <a:lnTo>
                    <a:pt x="14378" y="38998"/>
                  </a:lnTo>
                  <a:cubicBezTo>
                    <a:pt x="13831" y="36870"/>
                    <a:pt x="13192" y="34317"/>
                    <a:pt x="12433" y="31490"/>
                  </a:cubicBezTo>
                  <a:cubicBezTo>
                    <a:pt x="11673" y="28663"/>
                    <a:pt x="10852" y="25563"/>
                    <a:pt x="9879" y="22341"/>
                  </a:cubicBezTo>
                  <a:cubicBezTo>
                    <a:pt x="9363" y="20730"/>
                    <a:pt x="8785" y="19180"/>
                    <a:pt x="8177" y="17691"/>
                  </a:cubicBezTo>
                  <a:cubicBezTo>
                    <a:pt x="7600" y="16201"/>
                    <a:pt x="6992" y="14803"/>
                    <a:pt x="6414" y="13466"/>
                  </a:cubicBezTo>
                  <a:cubicBezTo>
                    <a:pt x="5229" y="10791"/>
                    <a:pt x="4104" y="8389"/>
                    <a:pt x="3162" y="6414"/>
                  </a:cubicBezTo>
                  <a:cubicBezTo>
                    <a:pt x="2220" y="4408"/>
                    <a:pt x="1429" y="2797"/>
                    <a:pt x="882" y="1702"/>
                  </a:cubicBezTo>
                  <a:lnTo>
                    <a:pt x="244" y="426"/>
                  </a:lnTo>
                  <a:lnTo>
                    <a:pt x="61" y="92"/>
                  </a:lnTo>
                  <a:cubicBezTo>
                    <a:pt x="31" y="31"/>
                    <a:pt x="1" y="0"/>
                    <a:pt x="1" y="0"/>
                  </a:cubicBezTo>
                  <a:close/>
                  <a:moveTo>
                    <a:pt x="16019" y="45837"/>
                  </a:moveTo>
                  <a:cubicBezTo>
                    <a:pt x="16019" y="45898"/>
                    <a:pt x="16019" y="45928"/>
                    <a:pt x="16050" y="45958"/>
                  </a:cubicBezTo>
                  <a:cubicBezTo>
                    <a:pt x="16050" y="45928"/>
                    <a:pt x="16019" y="45867"/>
                    <a:pt x="16019" y="4583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1" name="Google Shape;810;p43">
              <a:extLst>
                <a:ext uri="{FF2B5EF4-FFF2-40B4-BE49-F238E27FC236}">
                  <a16:creationId xmlns:a16="http://schemas.microsoft.com/office/drawing/2014/main" id="{F9D47E4E-2289-FE04-C312-3504C44EA9CC}"/>
                </a:ext>
              </a:extLst>
            </p:cNvPr>
            <p:cNvSpPr/>
            <p:nvPr/>
          </p:nvSpPr>
          <p:spPr>
            <a:xfrm>
              <a:off x="1197100" y="4474225"/>
              <a:ext cx="20550" cy="21700"/>
            </a:xfrm>
            <a:custGeom>
              <a:avLst/>
              <a:gdLst/>
              <a:ahLst/>
              <a:cxnLst/>
              <a:rect l="l" t="t" r="r" b="b"/>
              <a:pathLst>
                <a:path w="822" h="868" extrusionOk="0">
                  <a:moveTo>
                    <a:pt x="761" y="1"/>
                  </a:moveTo>
                  <a:cubicBezTo>
                    <a:pt x="681" y="1"/>
                    <a:pt x="520" y="166"/>
                    <a:pt x="335" y="377"/>
                  </a:cubicBezTo>
                  <a:cubicBezTo>
                    <a:pt x="122" y="620"/>
                    <a:pt x="0" y="863"/>
                    <a:pt x="31" y="863"/>
                  </a:cubicBezTo>
                  <a:cubicBezTo>
                    <a:pt x="36" y="866"/>
                    <a:pt x="42" y="867"/>
                    <a:pt x="49" y="867"/>
                  </a:cubicBezTo>
                  <a:cubicBezTo>
                    <a:pt x="123" y="867"/>
                    <a:pt x="292" y="721"/>
                    <a:pt x="487" y="499"/>
                  </a:cubicBezTo>
                  <a:cubicBezTo>
                    <a:pt x="699" y="255"/>
                    <a:pt x="821" y="43"/>
                    <a:pt x="791" y="12"/>
                  </a:cubicBezTo>
                  <a:cubicBezTo>
                    <a:pt x="783" y="4"/>
                    <a:pt x="773" y="1"/>
                    <a:pt x="7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2" name="Google Shape;811;p43">
              <a:extLst>
                <a:ext uri="{FF2B5EF4-FFF2-40B4-BE49-F238E27FC236}">
                  <a16:creationId xmlns:a16="http://schemas.microsoft.com/office/drawing/2014/main" id="{934977C4-E257-8483-189D-B2663EABF321}"/>
                </a:ext>
              </a:extLst>
            </p:cNvPr>
            <p:cNvSpPr/>
            <p:nvPr/>
          </p:nvSpPr>
          <p:spPr>
            <a:xfrm>
              <a:off x="1233575" y="443035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0"/>
                  </a:moveTo>
                  <a:cubicBezTo>
                    <a:pt x="699" y="0"/>
                    <a:pt x="529" y="147"/>
                    <a:pt x="335" y="369"/>
                  </a:cubicBezTo>
                  <a:cubicBezTo>
                    <a:pt x="15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9" y="889"/>
                    <a:pt x="318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0"/>
                    <a:pt x="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3" name="Google Shape;812;p43">
              <a:extLst>
                <a:ext uri="{FF2B5EF4-FFF2-40B4-BE49-F238E27FC236}">
                  <a16:creationId xmlns:a16="http://schemas.microsoft.com/office/drawing/2014/main" id="{88408887-EE4B-75BB-F60A-84E30A83F4D3}"/>
                </a:ext>
              </a:extLst>
            </p:cNvPr>
            <p:cNvSpPr/>
            <p:nvPr/>
          </p:nvSpPr>
          <p:spPr>
            <a:xfrm>
              <a:off x="1270050" y="4386075"/>
              <a:ext cx="19775" cy="22450"/>
            </a:xfrm>
            <a:custGeom>
              <a:avLst/>
              <a:gdLst/>
              <a:ahLst/>
              <a:cxnLst/>
              <a:rect l="l" t="t" r="r" b="b"/>
              <a:pathLst>
                <a:path w="791" h="898" extrusionOk="0">
                  <a:moveTo>
                    <a:pt x="739" y="1"/>
                  </a:moveTo>
                  <a:cubicBezTo>
                    <a:pt x="674" y="1"/>
                    <a:pt x="493" y="166"/>
                    <a:pt x="335" y="377"/>
                  </a:cubicBezTo>
                  <a:cubicBezTo>
                    <a:pt x="122" y="620"/>
                    <a:pt x="0" y="863"/>
                    <a:pt x="31" y="894"/>
                  </a:cubicBezTo>
                  <a:cubicBezTo>
                    <a:pt x="35" y="896"/>
                    <a:pt x="40" y="897"/>
                    <a:pt x="46" y="897"/>
                  </a:cubicBezTo>
                  <a:cubicBezTo>
                    <a:pt x="118" y="897"/>
                    <a:pt x="290" y="724"/>
                    <a:pt x="487" y="499"/>
                  </a:cubicBezTo>
                  <a:cubicBezTo>
                    <a:pt x="669" y="256"/>
                    <a:pt x="791" y="43"/>
                    <a:pt x="760" y="12"/>
                  </a:cubicBezTo>
                  <a:cubicBezTo>
                    <a:pt x="756" y="4"/>
                    <a:pt x="749" y="1"/>
                    <a:pt x="73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813;p43">
              <a:extLst>
                <a:ext uri="{FF2B5EF4-FFF2-40B4-BE49-F238E27FC236}">
                  <a16:creationId xmlns:a16="http://schemas.microsoft.com/office/drawing/2014/main" id="{4F40754D-B7D7-9CEA-D2CE-F1EA04E62053}"/>
                </a:ext>
              </a:extLst>
            </p:cNvPr>
            <p:cNvSpPr/>
            <p:nvPr/>
          </p:nvSpPr>
          <p:spPr>
            <a:xfrm>
              <a:off x="1305750" y="4341450"/>
              <a:ext cx="19800" cy="22250"/>
            </a:xfrm>
            <a:custGeom>
              <a:avLst/>
              <a:gdLst/>
              <a:ahLst/>
              <a:cxnLst/>
              <a:rect l="l" t="t" r="r" b="b"/>
              <a:pathLst>
                <a:path w="792" h="890" extrusionOk="0">
                  <a:moveTo>
                    <a:pt x="743" y="0"/>
                  </a:moveTo>
                  <a:cubicBezTo>
                    <a:pt x="669" y="0"/>
                    <a:pt x="500" y="146"/>
                    <a:pt x="305" y="369"/>
                  </a:cubicBezTo>
                  <a:cubicBezTo>
                    <a:pt x="123" y="642"/>
                    <a:pt x="1" y="855"/>
                    <a:pt x="31" y="886"/>
                  </a:cubicBezTo>
                  <a:cubicBezTo>
                    <a:pt x="37" y="888"/>
                    <a:pt x="43" y="889"/>
                    <a:pt x="49" y="889"/>
                  </a:cubicBezTo>
                  <a:cubicBezTo>
                    <a:pt x="123" y="889"/>
                    <a:pt x="293" y="743"/>
                    <a:pt x="487" y="521"/>
                  </a:cubicBezTo>
                  <a:cubicBezTo>
                    <a:pt x="670" y="278"/>
                    <a:pt x="791" y="34"/>
                    <a:pt x="761" y="4"/>
                  </a:cubicBezTo>
                  <a:cubicBezTo>
                    <a:pt x="756" y="1"/>
                    <a:pt x="750" y="0"/>
                    <a:pt x="7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814;p43">
              <a:extLst>
                <a:ext uri="{FF2B5EF4-FFF2-40B4-BE49-F238E27FC236}">
                  <a16:creationId xmlns:a16="http://schemas.microsoft.com/office/drawing/2014/main" id="{78164768-4110-EDAF-B7D5-56115805CB4E}"/>
                </a:ext>
              </a:extLst>
            </p:cNvPr>
            <p:cNvSpPr/>
            <p:nvPr/>
          </p:nvSpPr>
          <p:spPr>
            <a:xfrm>
              <a:off x="1340725" y="4296625"/>
              <a:ext cx="20525" cy="22425"/>
            </a:xfrm>
            <a:custGeom>
              <a:avLst/>
              <a:gdLst/>
              <a:ahLst/>
              <a:cxnLst/>
              <a:rect l="l" t="t" r="r" b="b"/>
              <a:pathLst>
                <a:path w="821" h="897" extrusionOk="0">
                  <a:moveTo>
                    <a:pt x="751" y="0"/>
                  </a:moveTo>
                  <a:cubicBezTo>
                    <a:pt x="699" y="0"/>
                    <a:pt x="504" y="174"/>
                    <a:pt x="335" y="399"/>
                  </a:cubicBezTo>
                  <a:cubicBezTo>
                    <a:pt x="152" y="642"/>
                    <a:pt x="0" y="855"/>
                    <a:pt x="61" y="885"/>
                  </a:cubicBezTo>
                  <a:cubicBezTo>
                    <a:pt x="69" y="893"/>
                    <a:pt x="79" y="897"/>
                    <a:pt x="91" y="897"/>
                  </a:cubicBezTo>
                  <a:cubicBezTo>
                    <a:pt x="170" y="897"/>
                    <a:pt x="328" y="732"/>
                    <a:pt x="486" y="520"/>
                  </a:cubicBezTo>
                  <a:cubicBezTo>
                    <a:pt x="699" y="277"/>
                    <a:pt x="821" y="34"/>
                    <a:pt x="760" y="4"/>
                  </a:cubicBezTo>
                  <a:cubicBezTo>
                    <a:pt x="758" y="1"/>
                    <a:pt x="755" y="0"/>
                    <a:pt x="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6" name="Google Shape;815;p43">
              <a:extLst>
                <a:ext uri="{FF2B5EF4-FFF2-40B4-BE49-F238E27FC236}">
                  <a16:creationId xmlns:a16="http://schemas.microsoft.com/office/drawing/2014/main" id="{1D1F24FB-1241-8675-13F0-82EBB2AC03C6}"/>
                </a:ext>
              </a:extLst>
            </p:cNvPr>
            <p:cNvSpPr/>
            <p:nvPr/>
          </p:nvSpPr>
          <p:spPr>
            <a:xfrm>
              <a:off x="1376425" y="4251800"/>
              <a:ext cx="19800" cy="22975"/>
            </a:xfrm>
            <a:custGeom>
              <a:avLst/>
              <a:gdLst/>
              <a:ahLst/>
              <a:cxnLst/>
              <a:rect l="l" t="t" r="r" b="b"/>
              <a:pathLst>
                <a:path w="792" h="919" extrusionOk="0">
                  <a:moveTo>
                    <a:pt x="745" y="0"/>
                  </a:moveTo>
                  <a:cubicBezTo>
                    <a:pt x="673" y="0"/>
                    <a:pt x="504" y="173"/>
                    <a:pt x="335" y="399"/>
                  </a:cubicBezTo>
                  <a:cubicBezTo>
                    <a:pt x="122" y="642"/>
                    <a:pt x="1" y="854"/>
                    <a:pt x="62" y="915"/>
                  </a:cubicBezTo>
                  <a:cubicBezTo>
                    <a:pt x="64" y="917"/>
                    <a:pt x="67" y="919"/>
                    <a:pt x="71" y="919"/>
                  </a:cubicBezTo>
                  <a:cubicBezTo>
                    <a:pt x="119" y="919"/>
                    <a:pt x="290" y="745"/>
                    <a:pt x="487" y="520"/>
                  </a:cubicBezTo>
                  <a:cubicBezTo>
                    <a:pt x="669" y="277"/>
                    <a:pt x="791" y="64"/>
                    <a:pt x="761" y="3"/>
                  </a:cubicBezTo>
                  <a:cubicBezTo>
                    <a:pt x="756" y="1"/>
                    <a:pt x="751" y="0"/>
                    <a:pt x="74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816;p43">
              <a:extLst>
                <a:ext uri="{FF2B5EF4-FFF2-40B4-BE49-F238E27FC236}">
                  <a16:creationId xmlns:a16="http://schemas.microsoft.com/office/drawing/2014/main" id="{F067DF5A-3C81-951E-D3E1-61916DE371C7}"/>
                </a:ext>
              </a:extLst>
            </p:cNvPr>
            <p:cNvSpPr/>
            <p:nvPr/>
          </p:nvSpPr>
          <p:spPr>
            <a:xfrm>
              <a:off x="1411375" y="42077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80" y="1"/>
                  </a:moveTo>
                  <a:cubicBezTo>
                    <a:pt x="725" y="1"/>
                    <a:pt x="533" y="147"/>
                    <a:pt x="366" y="369"/>
                  </a:cubicBezTo>
                  <a:cubicBezTo>
                    <a:pt x="153" y="612"/>
                    <a:pt x="1" y="856"/>
                    <a:pt x="62" y="886"/>
                  </a:cubicBezTo>
                  <a:cubicBezTo>
                    <a:pt x="67" y="889"/>
                    <a:pt x="73" y="890"/>
                    <a:pt x="80" y="890"/>
                  </a:cubicBezTo>
                  <a:cubicBezTo>
                    <a:pt x="154" y="890"/>
                    <a:pt x="323" y="744"/>
                    <a:pt x="518" y="521"/>
                  </a:cubicBezTo>
                  <a:cubicBezTo>
                    <a:pt x="700" y="278"/>
                    <a:pt x="822" y="35"/>
                    <a:pt x="791" y="4"/>
                  </a:cubicBezTo>
                  <a:cubicBezTo>
                    <a:pt x="789" y="2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8" name="Google Shape;817;p43">
              <a:extLst>
                <a:ext uri="{FF2B5EF4-FFF2-40B4-BE49-F238E27FC236}">
                  <a16:creationId xmlns:a16="http://schemas.microsoft.com/office/drawing/2014/main" id="{99098EE5-4D59-8E9D-B408-66B4A1E5E0DD}"/>
                </a:ext>
              </a:extLst>
            </p:cNvPr>
            <p:cNvSpPr/>
            <p:nvPr/>
          </p:nvSpPr>
          <p:spPr>
            <a:xfrm>
              <a:off x="1447850" y="4163650"/>
              <a:ext cx="20550" cy="22225"/>
            </a:xfrm>
            <a:custGeom>
              <a:avLst/>
              <a:gdLst/>
              <a:ahLst/>
              <a:cxnLst/>
              <a:rect l="l" t="t" r="r" b="b"/>
              <a:pathLst>
                <a:path w="822" h="889" extrusionOk="0">
                  <a:moveTo>
                    <a:pt x="776" y="0"/>
                  </a:moveTo>
                  <a:cubicBezTo>
                    <a:pt x="704" y="0"/>
                    <a:pt x="532" y="173"/>
                    <a:pt x="335" y="399"/>
                  </a:cubicBezTo>
                  <a:cubicBezTo>
                    <a:pt x="123" y="642"/>
                    <a:pt x="1" y="855"/>
                    <a:pt x="62" y="885"/>
                  </a:cubicBezTo>
                  <a:cubicBezTo>
                    <a:pt x="64" y="887"/>
                    <a:pt x="67" y="888"/>
                    <a:pt x="71" y="888"/>
                  </a:cubicBezTo>
                  <a:cubicBezTo>
                    <a:pt x="123" y="888"/>
                    <a:pt x="318" y="717"/>
                    <a:pt x="487" y="520"/>
                  </a:cubicBezTo>
                  <a:cubicBezTo>
                    <a:pt x="700" y="277"/>
                    <a:pt x="822" y="34"/>
                    <a:pt x="791" y="4"/>
                  </a:cubicBezTo>
                  <a:cubicBezTo>
                    <a:pt x="787" y="1"/>
                    <a:pt x="782" y="0"/>
                    <a:pt x="77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9" name="Google Shape;818;p43">
              <a:extLst>
                <a:ext uri="{FF2B5EF4-FFF2-40B4-BE49-F238E27FC236}">
                  <a16:creationId xmlns:a16="http://schemas.microsoft.com/office/drawing/2014/main" id="{183A3AA0-7F09-DF9F-2429-37867A1E152C}"/>
                </a:ext>
              </a:extLst>
            </p:cNvPr>
            <p:cNvSpPr/>
            <p:nvPr/>
          </p:nvSpPr>
          <p:spPr>
            <a:xfrm>
              <a:off x="1484325" y="4120325"/>
              <a:ext cx="21325" cy="22225"/>
            </a:xfrm>
            <a:custGeom>
              <a:avLst/>
              <a:gdLst/>
              <a:ahLst/>
              <a:cxnLst/>
              <a:rect l="l" t="t" r="r" b="b"/>
              <a:pathLst>
                <a:path w="853" h="889" extrusionOk="0">
                  <a:moveTo>
                    <a:pt x="782" y="1"/>
                  </a:moveTo>
                  <a:cubicBezTo>
                    <a:pt x="730" y="1"/>
                    <a:pt x="535" y="172"/>
                    <a:pt x="366" y="369"/>
                  </a:cubicBezTo>
                  <a:cubicBezTo>
                    <a:pt x="153" y="612"/>
                    <a:pt x="1" y="855"/>
                    <a:pt x="62" y="885"/>
                  </a:cubicBezTo>
                  <a:cubicBezTo>
                    <a:pt x="64" y="888"/>
                    <a:pt x="67" y="889"/>
                    <a:pt x="71" y="889"/>
                  </a:cubicBezTo>
                  <a:cubicBezTo>
                    <a:pt x="123" y="889"/>
                    <a:pt x="318" y="716"/>
                    <a:pt x="487" y="490"/>
                  </a:cubicBezTo>
                  <a:cubicBezTo>
                    <a:pt x="700" y="247"/>
                    <a:pt x="852" y="34"/>
                    <a:pt x="791" y="4"/>
                  </a:cubicBezTo>
                  <a:cubicBezTo>
                    <a:pt x="789" y="2"/>
                    <a:pt x="786" y="1"/>
                    <a:pt x="7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0" name="Google Shape;819;p43">
              <a:extLst>
                <a:ext uri="{FF2B5EF4-FFF2-40B4-BE49-F238E27FC236}">
                  <a16:creationId xmlns:a16="http://schemas.microsoft.com/office/drawing/2014/main" id="{2CEA74BE-22C4-3BCE-5820-609794F0DAB5}"/>
                </a:ext>
              </a:extLst>
            </p:cNvPr>
            <p:cNvSpPr/>
            <p:nvPr/>
          </p:nvSpPr>
          <p:spPr>
            <a:xfrm>
              <a:off x="1521575" y="4077000"/>
              <a:ext cx="20550" cy="22250"/>
            </a:xfrm>
            <a:custGeom>
              <a:avLst/>
              <a:gdLst/>
              <a:ahLst/>
              <a:cxnLst/>
              <a:rect l="l" t="t" r="r" b="b"/>
              <a:pathLst>
                <a:path w="822" h="890" extrusionOk="0">
                  <a:moveTo>
                    <a:pt x="773" y="1"/>
                  </a:moveTo>
                  <a:cubicBezTo>
                    <a:pt x="699" y="1"/>
                    <a:pt x="529" y="147"/>
                    <a:pt x="335" y="369"/>
                  </a:cubicBezTo>
                  <a:cubicBezTo>
                    <a:pt x="12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5" y="889"/>
                    <a:pt x="290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1"/>
                    <a:pt x="77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1" name="Google Shape;820;p43">
              <a:extLst>
                <a:ext uri="{FF2B5EF4-FFF2-40B4-BE49-F238E27FC236}">
                  <a16:creationId xmlns:a16="http://schemas.microsoft.com/office/drawing/2014/main" id="{CDA166EC-9EDF-FB00-29D7-6FCEDBE2D08D}"/>
                </a:ext>
              </a:extLst>
            </p:cNvPr>
            <p:cNvSpPr/>
            <p:nvPr/>
          </p:nvSpPr>
          <p:spPr>
            <a:xfrm>
              <a:off x="1558800" y="4032725"/>
              <a:ext cx="19800" cy="22450"/>
            </a:xfrm>
            <a:custGeom>
              <a:avLst/>
              <a:gdLst/>
              <a:ahLst/>
              <a:cxnLst/>
              <a:rect l="l" t="t" r="r" b="b"/>
              <a:pathLst>
                <a:path w="792" h="898" extrusionOk="0">
                  <a:moveTo>
                    <a:pt x="731" y="1"/>
                  </a:moveTo>
                  <a:cubicBezTo>
                    <a:pt x="651" y="1"/>
                    <a:pt x="489" y="166"/>
                    <a:pt x="305" y="377"/>
                  </a:cubicBezTo>
                  <a:cubicBezTo>
                    <a:pt x="122" y="620"/>
                    <a:pt x="1" y="833"/>
                    <a:pt x="31" y="894"/>
                  </a:cubicBezTo>
                  <a:cubicBezTo>
                    <a:pt x="36" y="896"/>
                    <a:pt x="41" y="897"/>
                    <a:pt x="46" y="897"/>
                  </a:cubicBezTo>
                  <a:cubicBezTo>
                    <a:pt x="119" y="897"/>
                    <a:pt x="288" y="724"/>
                    <a:pt x="457" y="499"/>
                  </a:cubicBezTo>
                  <a:cubicBezTo>
                    <a:pt x="669" y="256"/>
                    <a:pt x="791" y="43"/>
                    <a:pt x="761" y="12"/>
                  </a:cubicBezTo>
                  <a:cubicBezTo>
                    <a:pt x="753" y="4"/>
                    <a:pt x="743" y="1"/>
                    <a:pt x="7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2" name="Google Shape;821;p43">
              <a:extLst>
                <a:ext uri="{FF2B5EF4-FFF2-40B4-BE49-F238E27FC236}">
                  <a16:creationId xmlns:a16="http://schemas.microsoft.com/office/drawing/2014/main" id="{436BBCBC-8E59-BBA2-C54A-3E1D4E67658D}"/>
                </a:ext>
              </a:extLst>
            </p:cNvPr>
            <p:cNvSpPr/>
            <p:nvPr/>
          </p:nvSpPr>
          <p:spPr>
            <a:xfrm>
              <a:off x="1592250" y="3982050"/>
              <a:ext cx="9900" cy="27450"/>
            </a:xfrm>
            <a:custGeom>
              <a:avLst/>
              <a:gdLst/>
              <a:ahLst/>
              <a:cxnLst/>
              <a:rect l="l" t="t" r="r" b="b"/>
              <a:pathLst>
                <a:path w="396" h="1098" extrusionOk="0">
                  <a:moveTo>
                    <a:pt x="354" y="0"/>
                  </a:moveTo>
                  <a:cubicBezTo>
                    <a:pt x="290" y="0"/>
                    <a:pt x="179" y="233"/>
                    <a:pt x="122" y="520"/>
                  </a:cubicBezTo>
                  <a:cubicBezTo>
                    <a:pt x="91" y="641"/>
                    <a:pt x="61" y="793"/>
                    <a:pt x="31" y="915"/>
                  </a:cubicBezTo>
                  <a:cubicBezTo>
                    <a:pt x="0" y="1006"/>
                    <a:pt x="0" y="1067"/>
                    <a:pt x="31" y="1097"/>
                  </a:cubicBezTo>
                  <a:cubicBezTo>
                    <a:pt x="61" y="1097"/>
                    <a:pt x="122" y="1036"/>
                    <a:pt x="152" y="945"/>
                  </a:cubicBezTo>
                  <a:cubicBezTo>
                    <a:pt x="213" y="824"/>
                    <a:pt x="274" y="702"/>
                    <a:pt x="304" y="580"/>
                  </a:cubicBezTo>
                  <a:cubicBezTo>
                    <a:pt x="395" y="277"/>
                    <a:pt x="395" y="3"/>
                    <a:pt x="365" y="3"/>
                  </a:cubicBezTo>
                  <a:cubicBezTo>
                    <a:pt x="361" y="1"/>
                    <a:pt x="358" y="0"/>
                    <a:pt x="3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3" name="Google Shape;822;p43">
              <a:extLst>
                <a:ext uri="{FF2B5EF4-FFF2-40B4-BE49-F238E27FC236}">
                  <a16:creationId xmlns:a16="http://schemas.microsoft.com/office/drawing/2014/main" id="{F6426409-5789-6D8D-A664-8C5F00ABCA91}"/>
                </a:ext>
              </a:extLst>
            </p:cNvPr>
            <p:cNvSpPr/>
            <p:nvPr/>
          </p:nvSpPr>
          <p:spPr>
            <a:xfrm>
              <a:off x="1606675" y="3926575"/>
              <a:ext cx="9150" cy="27500"/>
            </a:xfrm>
            <a:custGeom>
              <a:avLst/>
              <a:gdLst/>
              <a:ahLst/>
              <a:cxnLst/>
              <a:rect l="l" t="t" r="r" b="b"/>
              <a:pathLst>
                <a:path w="366" h="1100" extrusionOk="0">
                  <a:moveTo>
                    <a:pt x="299" y="1"/>
                  </a:moveTo>
                  <a:cubicBezTo>
                    <a:pt x="261" y="1"/>
                    <a:pt x="149" y="233"/>
                    <a:pt x="92" y="520"/>
                  </a:cubicBezTo>
                  <a:cubicBezTo>
                    <a:pt x="31" y="824"/>
                    <a:pt x="1" y="1097"/>
                    <a:pt x="61" y="1097"/>
                  </a:cubicBezTo>
                  <a:cubicBezTo>
                    <a:pt x="65" y="1099"/>
                    <a:pt x="68" y="1100"/>
                    <a:pt x="72" y="1100"/>
                  </a:cubicBezTo>
                  <a:cubicBezTo>
                    <a:pt x="133" y="1100"/>
                    <a:pt x="217" y="867"/>
                    <a:pt x="274" y="581"/>
                  </a:cubicBezTo>
                  <a:cubicBezTo>
                    <a:pt x="365" y="277"/>
                    <a:pt x="365" y="3"/>
                    <a:pt x="305" y="3"/>
                  </a:cubicBezTo>
                  <a:cubicBezTo>
                    <a:pt x="303" y="1"/>
                    <a:pt x="301" y="1"/>
                    <a:pt x="2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4" name="Google Shape;823;p43">
              <a:extLst>
                <a:ext uri="{FF2B5EF4-FFF2-40B4-BE49-F238E27FC236}">
                  <a16:creationId xmlns:a16="http://schemas.microsoft.com/office/drawing/2014/main" id="{537E4ECC-4653-4DE6-4E78-87581B96D805}"/>
                </a:ext>
              </a:extLst>
            </p:cNvPr>
            <p:cNvSpPr/>
            <p:nvPr/>
          </p:nvSpPr>
          <p:spPr>
            <a:xfrm>
              <a:off x="1619600" y="3870400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74" y="1"/>
                  </a:moveTo>
                  <a:cubicBezTo>
                    <a:pt x="213" y="1"/>
                    <a:pt x="122" y="244"/>
                    <a:pt x="61" y="548"/>
                  </a:cubicBezTo>
                  <a:cubicBezTo>
                    <a:pt x="0" y="852"/>
                    <a:pt x="0" y="1125"/>
                    <a:pt x="61" y="1125"/>
                  </a:cubicBezTo>
                  <a:cubicBezTo>
                    <a:pt x="122" y="1125"/>
                    <a:pt x="213" y="913"/>
                    <a:pt x="274" y="578"/>
                  </a:cubicBezTo>
                  <a:cubicBezTo>
                    <a:pt x="304" y="274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5" name="Google Shape;824;p43">
              <a:extLst>
                <a:ext uri="{FF2B5EF4-FFF2-40B4-BE49-F238E27FC236}">
                  <a16:creationId xmlns:a16="http://schemas.microsoft.com/office/drawing/2014/main" id="{9D6D4077-27B5-9807-0C32-BD71EFA63856}"/>
                </a:ext>
              </a:extLst>
            </p:cNvPr>
            <p:cNvSpPr/>
            <p:nvPr/>
          </p:nvSpPr>
          <p:spPr>
            <a:xfrm>
              <a:off x="1630225" y="3814175"/>
              <a:ext cx="7625" cy="28150"/>
            </a:xfrm>
            <a:custGeom>
              <a:avLst/>
              <a:gdLst/>
              <a:ahLst/>
              <a:cxnLst/>
              <a:rect l="l" t="t" r="r" b="b"/>
              <a:pathLst>
                <a:path w="305" h="1126" extrusionOk="0">
                  <a:moveTo>
                    <a:pt x="244" y="1"/>
                  </a:moveTo>
                  <a:cubicBezTo>
                    <a:pt x="183" y="1"/>
                    <a:pt x="92" y="244"/>
                    <a:pt x="31" y="548"/>
                  </a:cubicBezTo>
                  <a:cubicBezTo>
                    <a:pt x="1" y="852"/>
                    <a:pt x="1" y="1125"/>
                    <a:pt x="3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825;p43">
              <a:extLst>
                <a:ext uri="{FF2B5EF4-FFF2-40B4-BE49-F238E27FC236}">
                  <a16:creationId xmlns:a16="http://schemas.microsoft.com/office/drawing/2014/main" id="{DB4858E9-FD23-1B67-2AD6-77915692EFBC}"/>
                </a:ext>
              </a:extLst>
            </p:cNvPr>
            <p:cNvSpPr/>
            <p:nvPr/>
          </p:nvSpPr>
          <p:spPr>
            <a:xfrm>
              <a:off x="1639350" y="3758650"/>
              <a:ext cx="7625" cy="27500"/>
            </a:xfrm>
            <a:custGeom>
              <a:avLst/>
              <a:gdLst/>
              <a:ahLst/>
              <a:cxnLst/>
              <a:rect l="l" t="t" r="r" b="b"/>
              <a:pathLst>
                <a:path w="305" h="1100" extrusionOk="0">
                  <a:moveTo>
                    <a:pt x="233" y="0"/>
                  </a:moveTo>
                  <a:cubicBezTo>
                    <a:pt x="176" y="0"/>
                    <a:pt x="119" y="233"/>
                    <a:pt x="61" y="519"/>
                  </a:cubicBezTo>
                  <a:cubicBezTo>
                    <a:pt x="1" y="854"/>
                    <a:pt x="1" y="1097"/>
                    <a:pt x="61" y="1097"/>
                  </a:cubicBezTo>
                  <a:cubicBezTo>
                    <a:pt x="63" y="1099"/>
                    <a:pt x="65" y="1099"/>
                    <a:pt x="67" y="1099"/>
                  </a:cubicBezTo>
                  <a:cubicBezTo>
                    <a:pt x="102" y="1099"/>
                    <a:pt x="187" y="867"/>
                    <a:pt x="244" y="580"/>
                  </a:cubicBezTo>
                  <a:cubicBezTo>
                    <a:pt x="305" y="246"/>
                    <a:pt x="305" y="3"/>
                    <a:pt x="244" y="3"/>
                  </a:cubicBezTo>
                  <a:cubicBezTo>
                    <a:pt x="240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826;p43">
              <a:extLst>
                <a:ext uri="{FF2B5EF4-FFF2-40B4-BE49-F238E27FC236}">
                  <a16:creationId xmlns:a16="http://schemas.microsoft.com/office/drawing/2014/main" id="{487C25E0-0C26-68D6-ED78-C13DA22E13E3}"/>
                </a:ext>
              </a:extLst>
            </p:cNvPr>
            <p:cNvSpPr/>
            <p:nvPr/>
          </p:nvSpPr>
          <p:spPr>
            <a:xfrm>
              <a:off x="1648475" y="3710825"/>
              <a:ext cx="6850" cy="19800"/>
            </a:xfrm>
            <a:custGeom>
              <a:avLst/>
              <a:gdLst/>
              <a:ahLst/>
              <a:cxnLst/>
              <a:rect l="l" t="t" r="r" b="b"/>
              <a:pathLst>
                <a:path w="274" h="792" extrusionOk="0">
                  <a:moveTo>
                    <a:pt x="213" y="1"/>
                  </a:moveTo>
                  <a:cubicBezTo>
                    <a:pt x="152" y="1"/>
                    <a:pt x="61" y="153"/>
                    <a:pt x="31" y="365"/>
                  </a:cubicBezTo>
                  <a:cubicBezTo>
                    <a:pt x="0" y="609"/>
                    <a:pt x="0" y="791"/>
                    <a:pt x="61" y="791"/>
                  </a:cubicBezTo>
                  <a:cubicBezTo>
                    <a:pt x="122" y="791"/>
                    <a:pt x="213" y="609"/>
                    <a:pt x="244" y="396"/>
                  </a:cubicBezTo>
                  <a:cubicBezTo>
                    <a:pt x="274" y="183"/>
                    <a:pt x="24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827;p43">
              <a:extLst>
                <a:ext uri="{FF2B5EF4-FFF2-40B4-BE49-F238E27FC236}">
                  <a16:creationId xmlns:a16="http://schemas.microsoft.com/office/drawing/2014/main" id="{6C591EA1-B0C5-447A-EEC3-5EAC473A9F84}"/>
                </a:ext>
              </a:extLst>
            </p:cNvPr>
            <p:cNvSpPr/>
            <p:nvPr/>
          </p:nvSpPr>
          <p:spPr>
            <a:xfrm>
              <a:off x="1131750" y="4457800"/>
              <a:ext cx="217350" cy="235600"/>
            </a:xfrm>
            <a:custGeom>
              <a:avLst/>
              <a:gdLst/>
              <a:ahLst/>
              <a:cxnLst/>
              <a:rect l="l" t="t" r="r" b="b"/>
              <a:pathLst>
                <a:path w="8694" h="9424" extrusionOk="0">
                  <a:moveTo>
                    <a:pt x="1459" y="1"/>
                  </a:moveTo>
                  <a:lnTo>
                    <a:pt x="0" y="1916"/>
                  </a:lnTo>
                  <a:lnTo>
                    <a:pt x="7356" y="9423"/>
                  </a:lnTo>
                  <a:lnTo>
                    <a:pt x="8694" y="7843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828;p43">
              <a:extLst>
                <a:ext uri="{FF2B5EF4-FFF2-40B4-BE49-F238E27FC236}">
                  <a16:creationId xmlns:a16="http://schemas.microsoft.com/office/drawing/2014/main" id="{04D7B277-0191-276D-1B76-F00FCF7C5D27}"/>
                </a:ext>
              </a:extLst>
            </p:cNvPr>
            <p:cNvSpPr/>
            <p:nvPr/>
          </p:nvSpPr>
          <p:spPr>
            <a:xfrm>
              <a:off x="1607450" y="3608250"/>
              <a:ext cx="183900" cy="522100"/>
            </a:xfrm>
            <a:custGeom>
              <a:avLst/>
              <a:gdLst/>
              <a:ahLst/>
              <a:cxnLst/>
              <a:rect l="l" t="t" r="r" b="b"/>
              <a:pathLst>
                <a:path w="7356" h="2088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28" y="20884"/>
                    <a:pt x="6047" y="20884"/>
                  </a:cubicBezTo>
                  <a:cubicBezTo>
                    <a:pt x="6048" y="20884"/>
                    <a:pt x="6048" y="20883"/>
                    <a:pt x="6049" y="20882"/>
                  </a:cubicBezTo>
                  <a:cubicBezTo>
                    <a:pt x="6140" y="20669"/>
                    <a:pt x="7356" y="16140"/>
                    <a:pt x="7356" y="161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829;p43">
              <a:extLst>
                <a:ext uri="{FF2B5EF4-FFF2-40B4-BE49-F238E27FC236}">
                  <a16:creationId xmlns:a16="http://schemas.microsoft.com/office/drawing/2014/main" id="{FFE3228E-14EB-C13D-8592-8C130A489018}"/>
                </a:ext>
              </a:extLst>
            </p:cNvPr>
            <p:cNvSpPr/>
            <p:nvPr/>
          </p:nvSpPr>
          <p:spPr>
            <a:xfrm>
              <a:off x="1792100" y="2875700"/>
              <a:ext cx="736350" cy="311450"/>
            </a:xfrm>
            <a:custGeom>
              <a:avLst/>
              <a:gdLst/>
              <a:ahLst/>
              <a:cxnLst/>
              <a:rect l="l" t="t" r="r" b="b"/>
              <a:pathLst>
                <a:path w="29454" h="12458" extrusionOk="0">
                  <a:moveTo>
                    <a:pt x="6414" y="1"/>
                  </a:moveTo>
                  <a:lnTo>
                    <a:pt x="0" y="943"/>
                  </a:lnTo>
                  <a:cubicBezTo>
                    <a:pt x="0" y="943"/>
                    <a:pt x="61" y="1521"/>
                    <a:pt x="3648" y="8299"/>
                  </a:cubicBezTo>
                  <a:cubicBezTo>
                    <a:pt x="5391" y="11596"/>
                    <a:pt x="9897" y="12457"/>
                    <a:pt x="14127" y="12457"/>
                  </a:cubicBezTo>
                  <a:cubicBezTo>
                    <a:pt x="18748" y="12457"/>
                    <a:pt x="23040" y="11430"/>
                    <a:pt x="23040" y="11430"/>
                  </a:cubicBezTo>
                  <a:cubicBezTo>
                    <a:pt x="24286" y="11399"/>
                    <a:pt x="25502" y="11308"/>
                    <a:pt x="26748" y="11156"/>
                  </a:cubicBezTo>
                  <a:cubicBezTo>
                    <a:pt x="28451" y="10852"/>
                    <a:pt x="28420" y="10700"/>
                    <a:pt x="28329" y="10518"/>
                  </a:cubicBezTo>
                  <a:cubicBezTo>
                    <a:pt x="28286" y="10395"/>
                    <a:pt x="28094" y="10353"/>
                    <a:pt x="27833" y="10353"/>
                  </a:cubicBezTo>
                  <a:cubicBezTo>
                    <a:pt x="27273" y="10353"/>
                    <a:pt x="26393" y="10548"/>
                    <a:pt x="25992" y="10548"/>
                  </a:cubicBezTo>
                  <a:cubicBezTo>
                    <a:pt x="25798" y="10548"/>
                    <a:pt x="25716" y="10502"/>
                    <a:pt x="25837" y="10366"/>
                  </a:cubicBezTo>
                  <a:cubicBezTo>
                    <a:pt x="26323" y="9819"/>
                    <a:pt x="29423" y="9636"/>
                    <a:pt x="29210" y="9120"/>
                  </a:cubicBezTo>
                  <a:cubicBezTo>
                    <a:pt x="29134" y="8944"/>
                    <a:pt x="28893" y="8878"/>
                    <a:pt x="28572" y="8878"/>
                  </a:cubicBezTo>
                  <a:cubicBezTo>
                    <a:pt x="27611" y="8878"/>
                    <a:pt x="25928" y="9469"/>
                    <a:pt x="25745" y="9515"/>
                  </a:cubicBezTo>
                  <a:cubicBezTo>
                    <a:pt x="25724" y="9519"/>
                    <a:pt x="25705" y="9522"/>
                    <a:pt x="25686" y="9522"/>
                  </a:cubicBezTo>
                  <a:cubicBezTo>
                    <a:pt x="25460" y="9522"/>
                    <a:pt x="25397" y="9206"/>
                    <a:pt x="25593" y="9150"/>
                  </a:cubicBezTo>
                  <a:cubicBezTo>
                    <a:pt x="25928" y="9089"/>
                    <a:pt x="29454" y="8269"/>
                    <a:pt x="29180" y="7569"/>
                  </a:cubicBezTo>
                  <a:cubicBezTo>
                    <a:pt x="29126" y="7441"/>
                    <a:pt x="29008" y="7399"/>
                    <a:pt x="28878" y="7399"/>
                  </a:cubicBezTo>
                  <a:cubicBezTo>
                    <a:pt x="28639" y="7399"/>
                    <a:pt x="28359" y="7539"/>
                    <a:pt x="28359" y="7539"/>
                  </a:cubicBezTo>
                  <a:cubicBezTo>
                    <a:pt x="28359" y="7539"/>
                    <a:pt x="26015" y="8276"/>
                    <a:pt x="25268" y="8276"/>
                  </a:cubicBezTo>
                  <a:cubicBezTo>
                    <a:pt x="25144" y="8276"/>
                    <a:pt x="25064" y="8256"/>
                    <a:pt x="25046" y="8208"/>
                  </a:cubicBezTo>
                  <a:cubicBezTo>
                    <a:pt x="24925" y="7904"/>
                    <a:pt x="26809" y="7235"/>
                    <a:pt x="27448" y="7053"/>
                  </a:cubicBezTo>
                  <a:cubicBezTo>
                    <a:pt x="28086" y="6901"/>
                    <a:pt x="28238" y="6506"/>
                    <a:pt x="27934" y="6293"/>
                  </a:cubicBezTo>
                  <a:cubicBezTo>
                    <a:pt x="27907" y="6274"/>
                    <a:pt x="27853" y="6265"/>
                    <a:pt x="27777" y="6265"/>
                  </a:cubicBezTo>
                  <a:cubicBezTo>
                    <a:pt x="27246" y="6265"/>
                    <a:pt x="25665" y="6681"/>
                    <a:pt x="25107" y="6840"/>
                  </a:cubicBezTo>
                  <a:cubicBezTo>
                    <a:pt x="24745" y="6943"/>
                    <a:pt x="24032" y="7164"/>
                    <a:pt x="23598" y="7164"/>
                  </a:cubicBezTo>
                  <a:cubicBezTo>
                    <a:pt x="23266" y="7164"/>
                    <a:pt x="23098" y="7035"/>
                    <a:pt x="23375" y="6627"/>
                  </a:cubicBezTo>
                  <a:cubicBezTo>
                    <a:pt x="24013" y="5655"/>
                    <a:pt x="24134" y="4652"/>
                    <a:pt x="23952" y="4378"/>
                  </a:cubicBezTo>
                  <a:cubicBezTo>
                    <a:pt x="23885" y="4289"/>
                    <a:pt x="23790" y="4249"/>
                    <a:pt x="23692" y="4249"/>
                  </a:cubicBezTo>
                  <a:cubicBezTo>
                    <a:pt x="23525" y="4249"/>
                    <a:pt x="23352" y="4368"/>
                    <a:pt x="23314" y="4560"/>
                  </a:cubicBezTo>
                  <a:cubicBezTo>
                    <a:pt x="23223" y="4925"/>
                    <a:pt x="23071" y="5290"/>
                    <a:pt x="22858" y="5624"/>
                  </a:cubicBezTo>
                  <a:cubicBezTo>
                    <a:pt x="22736" y="5898"/>
                    <a:pt x="22523" y="6141"/>
                    <a:pt x="22311" y="6354"/>
                  </a:cubicBezTo>
                  <a:cubicBezTo>
                    <a:pt x="22037" y="6627"/>
                    <a:pt x="21794" y="6810"/>
                    <a:pt x="21581" y="6962"/>
                  </a:cubicBezTo>
                  <a:cubicBezTo>
                    <a:pt x="20570" y="7133"/>
                    <a:pt x="18505" y="7420"/>
                    <a:pt x="16095" y="7420"/>
                  </a:cubicBezTo>
                  <a:cubicBezTo>
                    <a:pt x="14231" y="7420"/>
                    <a:pt x="12162" y="7249"/>
                    <a:pt x="10213" y="6718"/>
                  </a:cubicBezTo>
                  <a:cubicBezTo>
                    <a:pt x="9392" y="6506"/>
                    <a:pt x="6414" y="1"/>
                    <a:pt x="641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830;p43">
              <a:extLst>
                <a:ext uri="{FF2B5EF4-FFF2-40B4-BE49-F238E27FC236}">
                  <a16:creationId xmlns:a16="http://schemas.microsoft.com/office/drawing/2014/main" id="{C04D3AF4-13A6-1906-EEDD-41505D0AAD9D}"/>
                </a:ext>
              </a:extLst>
            </p:cNvPr>
            <p:cNvSpPr/>
            <p:nvPr/>
          </p:nvSpPr>
          <p:spPr>
            <a:xfrm>
              <a:off x="1779175" y="2523050"/>
              <a:ext cx="157325" cy="137150"/>
            </a:xfrm>
            <a:custGeom>
              <a:avLst/>
              <a:gdLst/>
              <a:ahLst/>
              <a:cxnLst/>
              <a:rect l="l" t="t" r="r" b="b"/>
              <a:pathLst>
                <a:path w="6293" h="5486" extrusionOk="0">
                  <a:moveTo>
                    <a:pt x="1793" y="0"/>
                  </a:moveTo>
                  <a:cubicBezTo>
                    <a:pt x="1399" y="0"/>
                    <a:pt x="1014" y="182"/>
                    <a:pt x="760" y="520"/>
                  </a:cubicBezTo>
                  <a:cubicBezTo>
                    <a:pt x="487" y="855"/>
                    <a:pt x="304" y="1250"/>
                    <a:pt x="274" y="1675"/>
                  </a:cubicBezTo>
                  <a:cubicBezTo>
                    <a:pt x="0" y="3560"/>
                    <a:pt x="1338" y="5262"/>
                    <a:pt x="3222" y="5475"/>
                  </a:cubicBezTo>
                  <a:cubicBezTo>
                    <a:pt x="3265" y="5482"/>
                    <a:pt x="3309" y="5486"/>
                    <a:pt x="3352" y="5486"/>
                  </a:cubicBezTo>
                  <a:cubicBezTo>
                    <a:pt x="3491" y="5486"/>
                    <a:pt x="3630" y="5446"/>
                    <a:pt x="3770" y="5353"/>
                  </a:cubicBezTo>
                  <a:cubicBezTo>
                    <a:pt x="3922" y="5171"/>
                    <a:pt x="3952" y="4928"/>
                    <a:pt x="3830" y="4715"/>
                  </a:cubicBezTo>
                  <a:cubicBezTo>
                    <a:pt x="3766" y="4603"/>
                    <a:pt x="3685" y="4499"/>
                    <a:pt x="3592" y="4408"/>
                  </a:cubicBezTo>
                  <a:lnTo>
                    <a:pt x="3592" y="4408"/>
                  </a:lnTo>
                  <a:cubicBezTo>
                    <a:pt x="3887" y="4591"/>
                    <a:pt x="4214" y="4677"/>
                    <a:pt x="4536" y="4677"/>
                  </a:cubicBezTo>
                  <a:cubicBezTo>
                    <a:pt x="5299" y="4677"/>
                    <a:pt x="6039" y="4196"/>
                    <a:pt x="6292" y="3377"/>
                  </a:cubicBezTo>
                  <a:cubicBezTo>
                    <a:pt x="5593" y="3317"/>
                    <a:pt x="4985" y="2800"/>
                    <a:pt x="4560" y="2253"/>
                  </a:cubicBezTo>
                  <a:cubicBezTo>
                    <a:pt x="4165" y="1675"/>
                    <a:pt x="3709" y="1128"/>
                    <a:pt x="3192" y="672"/>
                  </a:cubicBezTo>
                  <a:cubicBezTo>
                    <a:pt x="2851" y="421"/>
                    <a:pt x="2424" y="254"/>
                    <a:pt x="2013" y="254"/>
                  </a:cubicBezTo>
                  <a:cubicBezTo>
                    <a:pt x="1737" y="254"/>
                    <a:pt x="1468" y="329"/>
                    <a:pt x="1237" y="504"/>
                  </a:cubicBezTo>
                  <a:lnTo>
                    <a:pt x="1237" y="504"/>
                  </a:lnTo>
                  <a:lnTo>
                    <a:pt x="1885" y="3"/>
                  </a:lnTo>
                  <a:cubicBezTo>
                    <a:pt x="1854" y="1"/>
                    <a:pt x="1824" y="0"/>
                    <a:pt x="17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831;p43">
              <a:extLst>
                <a:ext uri="{FF2B5EF4-FFF2-40B4-BE49-F238E27FC236}">
                  <a16:creationId xmlns:a16="http://schemas.microsoft.com/office/drawing/2014/main" id="{3EDB171F-AAB0-D7B7-35BB-C95CD9029EB7}"/>
                </a:ext>
              </a:extLst>
            </p:cNvPr>
            <p:cNvSpPr/>
            <p:nvPr/>
          </p:nvSpPr>
          <p:spPr>
            <a:xfrm>
              <a:off x="1592250" y="2320225"/>
              <a:ext cx="269775" cy="619350"/>
            </a:xfrm>
            <a:custGeom>
              <a:avLst/>
              <a:gdLst/>
              <a:ahLst/>
              <a:cxnLst/>
              <a:rect l="l" t="t" r="r" b="b"/>
              <a:pathLst>
                <a:path w="10791" h="24774" extrusionOk="0">
                  <a:moveTo>
                    <a:pt x="6474" y="1"/>
                  </a:moveTo>
                  <a:lnTo>
                    <a:pt x="2189" y="3527"/>
                  </a:lnTo>
                  <a:lnTo>
                    <a:pt x="2310" y="14621"/>
                  </a:lnTo>
                  <a:lnTo>
                    <a:pt x="0" y="14712"/>
                  </a:lnTo>
                  <a:lnTo>
                    <a:pt x="7295" y="24773"/>
                  </a:lnTo>
                  <a:cubicBezTo>
                    <a:pt x="8298" y="20883"/>
                    <a:pt x="9636" y="17266"/>
                    <a:pt x="9666" y="14895"/>
                  </a:cubicBezTo>
                  <a:lnTo>
                    <a:pt x="8207" y="14682"/>
                  </a:lnTo>
                  <a:cubicBezTo>
                    <a:pt x="8146" y="13831"/>
                    <a:pt x="8146" y="12949"/>
                    <a:pt x="8207" y="12068"/>
                  </a:cubicBezTo>
                  <a:cubicBezTo>
                    <a:pt x="8207" y="12068"/>
                    <a:pt x="10487" y="11825"/>
                    <a:pt x="10639" y="9575"/>
                  </a:cubicBezTo>
                  <a:cubicBezTo>
                    <a:pt x="10791" y="7296"/>
                    <a:pt x="10639" y="2037"/>
                    <a:pt x="10639" y="2037"/>
                  </a:cubicBezTo>
                  <a:lnTo>
                    <a:pt x="6474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832;p43">
              <a:extLst>
                <a:ext uri="{FF2B5EF4-FFF2-40B4-BE49-F238E27FC236}">
                  <a16:creationId xmlns:a16="http://schemas.microsoft.com/office/drawing/2014/main" id="{4B5CE6A8-C9CB-8936-5F69-3ABDB2D9AE56}"/>
                </a:ext>
              </a:extLst>
            </p:cNvPr>
            <p:cNvSpPr/>
            <p:nvPr/>
          </p:nvSpPr>
          <p:spPr>
            <a:xfrm>
              <a:off x="1832375" y="245995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35" y="1"/>
                  </a:moveTo>
                  <a:cubicBezTo>
                    <a:pt x="102" y="1"/>
                    <a:pt x="0" y="139"/>
                    <a:pt x="0" y="278"/>
                  </a:cubicBezTo>
                  <a:cubicBezTo>
                    <a:pt x="0" y="430"/>
                    <a:pt x="122" y="582"/>
                    <a:pt x="274" y="582"/>
                  </a:cubicBezTo>
                  <a:cubicBezTo>
                    <a:pt x="456" y="582"/>
                    <a:pt x="578" y="430"/>
                    <a:pt x="578" y="278"/>
                  </a:cubicBezTo>
                  <a:cubicBezTo>
                    <a:pt x="578" y="126"/>
                    <a:pt x="456" y="5"/>
                    <a:pt x="274" y="5"/>
                  </a:cubicBezTo>
                  <a:cubicBezTo>
                    <a:pt x="261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833;p43">
              <a:extLst>
                <a:ext uri="{FF2B5EF4-FFF2-40B4-BE49-F238E27FC236}">
                  <a16:creationId xmlns:a16="http://schemas.microsoft.com/office/drawing/2014/main" id="{48D9DC69-F8F0-AA17-C6A8-959A76386C28}"/>
                </a:ext>
              </a:extLst>
            </p:cNvPr>
            <p:cNvSpPr/>
            <p:nvPr/>
          </p:nvSpPr>
          <p:spPr>
            <a:xfrm>
              <a:off x="1824000" y="2450175"/>
              <a:ext cx="30425" cy="9225"/>
            </a:xfrm>
            <a:custGeom>
              <a:avLst/>
              <a:gdLst/>
              <a:ahLst/>
              <a:cxnLst/>
              <a:rect l="l" t="t" r="r" b="b"/>
              <a:pathLst>
                <a:path w="1217" h="369" extrusionOk="0">
                  <a:moveTo>
                    <a:pt x="639" y="0"/>
                  </a:moveTo>
                  <a:cubicBezTo>
                    <a:pt x="487" y="0"/>
                    <a:pt x="305" y="31"/>
                    <a:pt x="183" y="122"/>
                  </a:cubicBezTo>
                  <a:cubicBezTo>
                    <a:pt x="62" y="183"/>
                    <a:pt x="1" y="244"/>
                    <a:pt x="62" y="274"/>
                  </a:cubicBezTo>
                  <a:cubicBezTo>
                    <a:pt x="67" y="284"/>
                    <a:pt x="77" y="288"/>
                    <a:pt x="92" y="288"/>
                  </a:cubicBezTo>
                  <a:cubicBezTo>
                    <a:pt x="166" y="288"/>
                    <a:pt x="361" y="183"/>
                    <a:pt x="639" y="183"/>
                  </a:cubicBezTo>
                  <a:cubicBezTo>
                    <a:pt x="920" y="211"/>
                    <a:pt x="1123" y="369"/>
                    <a:pt x="1176" y="369"/>
                  </a:cubicBezTo>
                  <a:cubicBezTo>
                    <a:pt x="1181" y="369"/>
                    <a:pt x="1184" y="368"/>
                    <a:pt x="1186" y="365"/>
                  </a:cubicBezTo>
                  <a:cubicBezTo>
                    <a:pt x="1217" y="335"/>
                    <a:pt x="1186" y="274"/>
                    <a:pt x="1095" y="183"/>
                  </a:cubicBezTo>
                  <a:cubicBezTo>
                    <a:pt x="973" y="61"/>
                    <a:pt x="791" y="0"/>
                    <a:pt x="6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834;p43">
              <a:extLst>
                <a:ext uri="{FF2B5EF4-FFF2-40B4-BE49-F238E27FC236}">
                  <a16:creationId xmlns:a16="http://schemas.microsoft.com/office/drawing/2014/main" id="{E57DF9F5-BCBE-1B63-E345-7EEBEEC599FC}"/>
                </a:ext>
              </a:extLst>
            </p:cNvPr>
            <p:cNvSpPr/>
            <p:nvPr/>
          </p:nvSpPr>
          <p:spPr>
            <a:xfrm>
              <a:off x="1747250" y="2460625"/>
              <a:ext cx="16000" cy="14275"/>
            </a:xfrm>
            <a:custGeom>
              <a:avLst/>
              <a:gdLst/>
              <a:ahLst/>
              <a:cxnLst/>
              <a:rect l="l" t="t" r="r" b="b"/>
              <a:pathLst>
                <a:path w="640" h="571" extrusionOk="0">
                  <a:moveTo>
                    <a:pt x="320" y="0"/>
                  </a:moveTo>
                  <a:cubicBezTo>
                    <a:pt x="183" y="0"/>
                    <a:pt x="46" y="84"/>
                    <a:pt x="31" y="251"/>
                  </a:cubicBezTo>
                  <a:cubicBezTo>
                    <a:pt x="1" y="464"/>
                    <a:pt x="160" y="570"/>
                    <a:pt x="320" y="570"/>
                  </a:cubicBezTo>
                  <a:cubicBezTo>
                    <a:pt x="480" y="570"/>
                    <a:pt x="639" y="464"/>
                    <a:pt x="609" y="251"/>
                  </a:cubicBezTo>
                  <a:cubicBezTo>
                    <a:pt x="594" y="84"/>
                    <a:pt x="457" y="0"/>
                    <a:pt x="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835;p43">
              <a:extLst>
                <a:ext uri="{FF2B5EF4-FFF2-40B4-BE49-F238E27FC236}">
                  <a16:creationId xmlns:a16="http://schemas.microsoft.com/office/drawing/2014/main" id="{ED0F5155-66F2-FB33-B4DD-82F3EFF0D053}"/>
                </a:ext>
              </a:extLst>
            </p:cNvPr>
            <p:cNvSpPr/>
            <p:nvPr/>
          </p:nvSpPr>
          <p:spPr>
            <a:xfrm>
              <a:off x="1738150" y="2450175"/>
              <a:ext cx="29650" cy="9225"/>
            </a:xfrm>
            <a:custGeom>
              <a:avLst/>
              <a:gdLst/>
              <a:ahLst/>
              <a:cxnLst/>
              <a:rect l="l" t="t" r="r" b="b"/>
              <a:pathLst>
                <a:path w="1186" h="369" extrusionOk="0">
                  <a:moveTo>
                    <a:pt x="608" y="0"/>
                  </a:moveTo>
                  <a:cubicBezTo>
                    <a:pt x="456" y="0"/>
                    <a:pt x="274" y="31"/>
                    <a:pt x="152" y="122"/>
                  </a:cubicBezTo>
                  <a:cubicBezTo>
                    <a:pt x="61" y="183"/>
                    <a:pt x="0" y="244"/>
                    <a:pt x="31" y="274"/>
                  </a:cubicBezTo>
                  <a:cubicBezTo>
                    <a:pt x="36" y="284"/>
                    <a:pt x="47" y="288"/>
                    <a:pt x="63" y="288"/>
                  </a:cubicBezTo>
                  <a:cubicBezTo>
                    <a:pt x="144" y="288"/>
                    <a:pt x="355" y="183"/>
                    <a:pt x="608" y="183"/>
                  </a:cubicBezTo>
                  <a:cubicBezTo>
                    <a:pt x="889" y="211"/>
                    <a:pt x="1092" y="369"/>
                    <a:pt x="1169" y="369"/>
                  </a:cubicBezTo>
                  <a:cubicBezTo>
                    <a:pt x="1175" y="369"/>
                    <a:pt x="1181" y="368"/>
                    <a:pt x="1186" y="365"/>
                  </a:cubicBezTo>
                  <a:cubicBezTo>
                    <a:pt x="1186" y="335"/>
                    <a:pt x="1125" y="274"/>
                    <a:pt x="1064" y="183"/>
                  </a:cubicBezTo>
                  <a:cubicBezTo>
                    <a:pt x="942" y="61"/>
                    <a:pt x="790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836;p43">
              <a:extLst>
                <a:ext uri="{FF2B5EF4-FFF2-40B4-BE49-F238E27FC236}">
                  <a16:creationId xmlns:a16="http://schemas.microsoft.com/office/drawing/2014/main" id="{B4C4D264-76F6-348A-E811-1CEABC7E5A74}"/>
                </a:ext>
              </a:extLst>
            </p:cNvPr>
            <p:cNvSpPr/>
            <p:nvPr/>
          </p:nvSpPr>
          <p:spPr>
            <a:xfrm>
              <a:off x="1767025" y="2532250"/>
              <a:ext cx="40300" cy="22175"/>
            </a:xfrm>
            <a:custGeom>
              <a:avLst/>
              <a:gdLst/>
              <a:ahLst/>
              <a:cxnLst/>
              <a:rect l="l" t="t" r="r" b="b"/>
              <a:pathLst>
                <a:path w="1612" h="88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365"/>
                    <a:pt x="213" y="760"/>
                    <a:pt x="578" y="821"/>
                  </a:cubicBezTo>
                  <a:cubicBezTo>
                    <a:pt x="684" y="865"/>
                    <a:pt x="796" y="886"/>
                    <a:pt x="907" y="886"/>
                  </a:cubicBezTo>
                  <a:cubicBezTo>
                    <a:pt x="1175" y="886"/>
                    <a:pt x="1439" y="763"/>
                    <a:pt x="1611" y="547"/>
                  </a:cubicBezTo>
                  <a:cubicBezTo>
                    <a:pt x="1094" y="426"/>
                    <a:pt x="578" y="243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837;p43">
              <a:extLst>
                <a:ext uri="{FF2B5EF4-FFF2-40B4-BE49-F238E27FC236}">
                  <a16:creationId xmlns:a16="http://schemas.microsoft.com/office/drawing/2014/main" id="{15843175-9C26-15D6-2466-39297B04BD34}"/>
                </a:ext>
              </a:extLst>
            </p:cNvPr>
            <p:cNvSpPr/>
            <p:nvPr/>
          </p:nvSpPr>
          <p:spPr>
            <a:xfrm>
              <a:off x="1722175" y="2596825"/>
              <a:ext cx="75250" cy="39625"/>
            </a:xfrm>
            <a:custGeom>
              <a:avLst/>
              <a:gdLst/>
              <a:ahLst/>
              <a:cxnLst/>
              <a:rect l="l" t="t" r="r" b="b"/>
              <a:pathLst>
                <a:path w="3010" h="1585" extrusionOk="0">
                  <a:moveTo>
                    <a:pt x="1" y="1"/>
                  </a:moveTo>
                  <a:cubicBezTo>
                    <a:pt x="1" y="1"/>
                    <a:pt x="635" y="1585"/>
                    <a:pt x="2771" y="1585"/>
                  </a:cubicBezTo>
                  <a:cubicBezTo>
                    <a:pt x="2829" y="1585"/>
                    <a:pt x="2889" y="1584"/>
                    <a:pt x="2949" y="1581"/>
                  </a:cubicBezTo>
                  <a:lnTo>
                    <a:pt x="3010" y="1004"/>
                  </a:lnTo>
                  <a:cubicBezTo>
                    <a:pt x="1916" y="973"/>
                    <a:pt x="882" y="609"/>
                    <a:pt x="1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838;p43">
              <a:extLst>
                <a:ext uri="{FF2B5EF4-FFF2-40B4-BE49-F238E27FC236}">
                  <a16:creationId xmlns:a16="http://schemas.microsoft.com/office/drawing/2014/main" id="{B0180514-0620-063E-F637-ADD00EF6BDC5}"/>
                </a:ext>
              </a:extLst>
            </p:cNvPr>
            <p:cNvSpPr/>
            <p:nvPr/>
          </p:nvSpPr>
          <p:spPr>
            <a:xfrm>
              <a:off x="1555000" y="2281950"/>
              <a:ext cx="329075" cy="330875"/>
            </a:xfrm>
            <a:custGeom>
              <a:avLst/>
              <a:gdLst/>
              <a:ahLst/>
              <a:cxnLst/>
              <a:rect l="l" t="t" r="r" b="b"/>
              <a:pathLst>
                <a:path w="13163" h="13235" extrusionOk="0">
                  <a:moveTo>
                    <a:pt x="7426" y="1"/>
                  </a:moveTo>
                  <a:cubicBezTo>
                    <a:pt x="7050" y="1"/>
                    <a:pt x="6734" y="42"/>
                    <a:pt x="6475" y="42"/>
                  </a:cubicBezTo>
                  <a:cubicBezTo>
                    <a:pt x="5654" y="42"/>
                    <a:pt x="1612" y="985"/>
                    <a:pt x="244" y="5666"/>
                  </a:cubicBezTo>
                  <a:cubicBezTo>
                    <a:pt x="153" y="6182"/>
                    <a:pt x="62" y="6669"/>
                    <a:pt x="31" y="7155"/>
                  </a:cubicBezTo>
                  <a:cubicBezTo>
                    <a:pt x="1" y="8219"/>
                    <a:pt x="62" y="12413"/>
                    <a:pt x="3891" y="13234"/>
                  </a:cubicBezTo>
                  <a:lnTo>
                    <a:pt x="3709" y="6790"/>
                  </a:lnTo>
                  <a:cubicBezTo>
                    <a:pt x="3709" y="6790"/>
                    <a:pt x="7478" y="6426"/>
                    <a:pt x="8147" y="3021"/>
                  </a:cubicBezTo>
                  <a:cubicBezTo>
                    <a:pt x="8360" y="3538"/>
                    <a:pt x="8755" y="4663"/>
                    <a:pt x="8512" y="5574"/>
                  </a:cubicBezTo>
                  <a:lnTo>
                    <a:pt x="11369" y="6547"/>
                  </a:lnTo>
                  <a:lnTo>
                    <a:pt x="12189" y="6790"/>
                  </a:lnTo>
                  <a:cubicBezTo>
                    <a:pt x="12524" y="5939"/>
                    <a:pt x="12615" y="5027"/>
                    <a:pt x="12433" y="4146"/>
                  </a:cubicBezTo>
                  <a:lnTo>
                    <a:pt x="12433" y="4146"/>
                  </a:lnTo>
                  <a:cubicBezTo>
                    <a:pt x="12615" y="4511"/>
                    <a:pt x="12737" y="4906"/>
                    <a:pt x="12858" y="5270"/>
                  </a:cubicBezTo>
                  <a:cubicBezTo>
                    <a:pt x="13041" y="5939"/>
                    <a:pt x="13041" y="6365"/>
                    <a:pt x="13071" y="6365"/>
                  </a:cubicBezTo>
                  <a:cubicBezTo>
                    <a:pt x="13162" y="6000"/>
                    <a:pt x="13132" y="5605"/>
                    <a:pt x="13041" y="5240"/>
                  </a:cubicBezTo>
                  <a:cubicBezTo>
                    <a:pt x="12858" y="4450"/>
                    <a:pt x="12524" y="3720"/>
                    <a:pt x="12037" y="3082"/>
                  </a:cubicBezTo>
                  <a:cubicBezTo>
                    <a:pt x="11794" y="2656"/>
                    <a:pt x="11521" y="2261"/>
                    <a:pt x="11186" y="1897"/>
                  </a:cubicBezTo>
                  <a:cubicBezTo>
                    <a:pt x="9576" y="243"/>
                    <a:pt x="8330" y="1"/>
                    <a:pt x="74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839;p43">
              <a:extLst>
                <a:ext uri="{FF2B5EF4-FFF2-40B4-BE49-F238E27FC236}">
                  <a16:creationId xmlns:a16="http://schemas.microsoft.com/office/drawing/2014/main" id="{C245B3B1-54A8-C6E4-B4AB-DB73109EED77}"/>
                </a:ext>
              </a:extLst>
            </p:cNvPr>
            <p:cNvSpPr/>
            <p:nvPr/>
          </p:nvSpPr>
          <p:spPr>
            <a:xfrm>
              <a:off x="1793625" y="2457025"/>
              <a:ext cx="21300" cy="68750"/>
            </a:xfrm>
            <a:custGeom>
              <a:avLst/>
              <a:gdLst/>
              <a:ahLst/>
              <a:cxnLst/>
              <a:rect l="l" t="t" r="r" b="b"/>
              <a:pathLst>
                <a:path w="852" h="2750" extrusionOk="0">
                  <a:moveTo>
                    <a:pt x="0" y="0"/>
                  </a:moveTo>
                  <a:cubicBezTo>
                    <a:pt x="0" y="152"/>
                    <a:pt x="61" y="334"/>
                    <a:pt x="122" y="486"/>
                  </a:cubicBezTo>
                  <a:cubicBezTo>
                    <a:pt x="213" y="790"/>
                    <a:pt x="334" y="1216"/>
                    <a:pt x="486" y="1672"/>
                  </a:cubicBezTo>
                  <a:cubicBezTo>
                    <a:pt x="578" y="1915"/>
                    <a:pt x="638" y="2128"/>
                    <a:pt x="699" y="2340"/>
                  </a:cubicBezTo>
                  <a:cubicBezTo>
                    <a:pt x="760" y="2401"/>
                    <a:pt x="760" y="2492"/>
                    <a:pt x="760" y="2584"/>
                  </a:cubicBezTo>
                  <a:cubicBezTo>
                    <a:pt x="730" y="2675"/>
                    <a:pt x="669" y="2675"/>
                    <a:pt x="578" y="2675"/>
                  </a:cubicBezTo>
                  <a:cubicBezTo>
                    <a:pt x="395" y="2675"/>
                    <a:pt x="243" y="2675"/>
                    <a:pt x="61" y="2736"/>
                  </a:cubicBezTo>
                  <a:cubicBezTo>
                    <a:pt x="182" y="2736"/>
                    <a:pt x="290" y="2749"/>
                    <a:pt x="403" y="2749"/>
                  </a:cubicBezTo>
                  <a:cubicBezTo>
                    <a:pt x="459" y="2749"/>
                    <a:pt x="517" y="2746"/>
                    <a:pt x="578" y="2736"/>
                  </a:cubicBezTo>
                  <a:lnTo>
                    <a:pt x="699" y="2736"/>
                  </a:lnTo>
                  <a:cubicBezTo>
                    <a:pt x="760" y="2736"/>
                    <a:pt x="821" y="2675"/>
                    <a:pt x="851" y="2614"/>
                  </a:cubicBezTo>
                  <a:cubicBezTo>
                    <a:pt x="851" y="2523"/>
                    <a:pt x="851" y="2401"/>
                    <a:pt x="790" y="2310"/>
                  </a:cubicBezTo>
                  <a:lnTo>
                    <a:pt x="608" y="1641"/>
                  </a:lnTo>
                  <a:cubicBezTo>
                    <a:pt x="456" y="1185"/>
                    <a:pt x="304" y="760"/>
                    <a:pt x="213" y="456"/>
                  </a:cubicBezTo>
                  <a:cubicBezTo>
                    <a:pt x="152" y="304"/>
                    <a:pt x="91" y="15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840;p43">
              <a:extLst>
                <a:ext uri="{FF2B5EF4-FFF2-40B4-BE49-F238E27FC236}">
                  <a16:creationId xmlns:a16="http://schemas.microsoft.com/office/drawing/2014/main" id="{7C2575B7-6A72-5F1E-E5B4-59F372B9707D}"/>
                </a:ext>
              </a:extLst>
            </p:cNvPr>
            <p:cNvSpPr/>
            <p:nvPr/>
          </p:nvSpPr>
          <p:spPr>
            <a:xfrm>
              <a:off x="1623400" y="2417250"/>
              <a:ext cx="269775" cy="92725"/>
            </a:xfrm>
            <a:custGeom>
              <a:avLst/>
              <a:gdLst/>
              <a:ahLst/>
              <a:cxnLst/>
              <a:rect l="l" t="t" r="r" b="b"/>
              <a:pathLst>
                <a:path w="10791" h="3709" extrusionOk="0">
                  <a:moveTo>
                    <a:pt x="4839" y="1"/>
                  </a:moveTo>
                  <a:cubicBezTo>
                    <a:pt x="4653" y="1"/>
                    <a:pt x="4464" y="30"/>
                    <a:pt x="4286" y="102"/>
                  </a:cubicBezTo>
                  <a:cubicBezTo>
                    <a:pt x="3921" y="223"/>
                    <a:pt x="3617" y="436"/>
                    <a:pt x="3405" y="740"/>
                  </a:cubicBezTo>
                  <a:cubicBezTo>
                    <a:pt x="3192" y="1074"/>
                    <a:pt x="3070" y="1439"/>
                    <a:pt x="3070" y="1834"/>
                  </a:cubicBezTo>
                  <a:cubicBezTo>
                    <a:pt x="3070" y="1956"/>
                    <a:pt x="3070" y="2077"/>
                    <a:pt x="3101" y="2229"/>
                  </a:cubicBezTo>
                  <a:cubicBezTo>
                    <a:pt x="2888" y="2229"/>
                    <a:pt x="2280" y="2321"/>
                    <a:pt x="1581" y="2473"/>
                  </a:cubicBezTo>
                  <a:cubicBezTo>
                    <a:pt x="1064" y="2564"/>
                    <a:pt x="517" y="2685"/>
                    <a:pt x="0" y="2868"/>
                  </a:cubicBezTo>
                  <a:cubicBezTo>
                    <a:pt x="547" y="2807"/>
                    <a:pt x="1095" y="2746"/>
                    <a:pt x="1611" y="2624"/>
                  </a:cubicBezTo>
                  <a:cubicBezTo>
                    <a:pt x="2310" y="2473"/>
                    <a:pt x="2918" y="2351"/>
                    <a:pt x="3101" y="2260"/>
                  </a:cubicBezTo>
                  <a:cubicBezTo>
                    <a:pt x="3222" y="2898"/>
                    <a:pt x="3678" y="3384"/>
                    <a:pt x="4256" y="3597"/>
                  </a:cubicBezTo>
                  <a:cubicBezTo>
                    <a:pt x="4469" y="3672"/>
                    <a:pt x="4685" y="3709"/>
                    <a:pt x="4897" y="3709"/>
                  </a:cubicBezTo>
                  <a:cubicBezTo>
                    <a:pt x="5292" y="3709"/>
                    <a:pt x="5672" y="3580"/>
                    <a:pt x="5988" y="3324"/>
                  </a:cubicBezTo>
                  <a:cubicBezTo>
                    <a:pt x="6323" y="3080"/>
                    <a:pt x="6566" y="2716"/>
                    <a:pt x="6627" y="2321"/>
                  </a:cubicBezTo>
                  <a:cubicBezTo>
                    <a:pt x="6657" y="2199"/>
                    <a:pt x="6687" y="2077"/>
                    <a:pt x="6687" y="1986"/>
                  </a:cubicBezTo>
                  <a:lnTo>
                    <a:pt x="6900" y="1986"/>
                  </a:lnTo>
                  <a:cubicBezTo>
                    <a:pt x="6991" y="1986"/>
                    <a:pt x="7083" y="1986"/>
                    <a:pt x="7174" y="1956"/>
                  </a:cubicBezTo>
                  <a:cubicBezTo>
                    <a:pt x="7174" y="2321"/>
                    <a:pt x="7295" y="2655"/>
                    <a:pt x="7508" y="2959"/>
                  </a:cubicBezTo>
                  <a:cubicBezTo>
                    <a:pt x="7721" y="3232"/>
                    <a:pt x="8025" y="3476"/>
                    <a:pt x="8359" y="3597"/>
                  </a:cubicBezTo>
                  <a:cubicBezTo>
                    <a:pt x="8562" y="3668"/>
                    <a:pt x="8768" y="3702"/>
                    <a:pt x="8970" y="3702"/>
                  </a:cubicBezTo>
                  <a:cubicBezTo>
                    <a:pt x="9376" y="3702"/>
                    <a:pt x="9768" y="3567"/>
                    <a:pt x="10092" y="3324"/>
                  </a:cubicBezTo>
                  <a:cubicBezTo>
                    <a:pt x="10426" y="3050"/>
                    <a:pt x="10669" y="2716"/>
                    <a:pt x="10760" y="2321"/>
                  </a:cubicBezTo>
                  <a:cubicBezTo>
                    <a:pt x="10791" y="2199"/>
                    <a:pt x="10791" y="2077"/>
                    <a:pt x="10791" y="1986"/>
                  </a:cubicBezTo>
                  <a:cubicBezTo>
                    <a:pt x="10791" y="1956"/>
                    <a:pt x="10791" y="1895"/>
                    <a:pt x="10791" y="1865"/>
                  </a:cubicBezTo>
                  <a:cubicBezTo>
                    <a:pt x="10760" y="1865"/>
                    <a:pt x="10791" y="2017"/>
                    <a:pt x="10700" y="2290"/>
                  </a:cubicBezTo>
                  <a:cubicBezTo>
                    <a:pt x="10608" y="2685"/>
                    <a:pt x="10365" y="3020"/>
                    <a:pt x="10061" y="3232"/>
                  </a:cubicBezTo>
                  <a:cubicBezTo>
                    <a:pt x="9849" y="3415"/>
                    <a:pt x="9605" y="3506"/>
                    <a:pt x="9332" y="3567"/>
                  </a:cubicBezTo>
                  <a:cubicBezTo>
                    <a:pt x="9231" y="3587"/>
                    <a:pt x="9129" y="3597"/>
                    <a:pt x="9028" y="3597"/>
                  </a:cubicBezTo>
                  <a:cubicBezTo>
                    <a:pt x="8825" y="3597"/>
                    <a:pt x="8623" y="3557"/>
                    <a:pt x="8420" y="3476"/>
                  </a:cubicBezTo>
                  <a:cubicBezTo>
                    <a:pt x="7356" y="3080"/>
                    <a:pt x="6961" y="1773"/>
                    <a:pt x="7630" y="862"/>
                  </a:cubicBezTo>
                  <a:cubicBezTo>
                    <a:pt x="7812" y="558"/>
                    <a:pt x="8086" y="375"/>
                    <a:pt x="8420" y="254"/>
                  </a:cubicBezTo>
                  <a:cubicBezTo>
                    <a:pt x="8615" y="178"/>
                    <a:pt x="8818" y="141"/>
                    <a:pt x="9020" y="141"/>
                  </a:cubicBezTo>
                  <a:cubicBezTo>
                    <a:pt x="9385" y="141"/>
                    <a:pt x="9748" y="262"/>
                    <a:pt x="10061" y="497"/>
                  </a:cubicBezTo>
                  <a:cubicBezTo>
                    <a:pt x="10365" y="710"/>
                    <a:pt x="10608" y="1044"/>
                    <a:pt x="10700" y="1439"/>
                  </a:cubicBezTo>
                  <a:cubicBezTo>
                    <a:pt x="10791" y="1713"/>
                    <a:pt x="10791" y="1865"/>
                    <a:pt x="10791" y="1865"/>
                  </a:cubicBezTo>
                  <a:cubicBezTo>
                    <a:pt x="10791" y="1834"/>
                    <a:pt x="10791" y="1773"/>
                    <a:pt x="10791" y="1743"/>
                  </a:cubicBezTo>
                  <a:cubicBezTo>
                    <a:pt x="10791" y="1652"/>
                    <a:pt x="10791" y="1530"/>
                    <a:pt x="10760" y="1439"/>
                  </a:cubicBezTo>
                  <a:cubicBezTo>
                    <a:pt x="10669" y="1014"/>
                    <a:pt x="10426" y="679"/>
                    <a:pt x="10092" y="406"/>
                  </a:cubicBezTo>
                  <a:cubicBezTo>
                    <a:pt x="9879" y="223"/>
                    <a:pt x="9636" y="102"/>
                    <a:pt x="9332" y="71"/>
                  </a:cubicBezTo>
                  <a:cubicBezTo>
                    <a:pt x="9206" y="46"/>
                    <a:pt x="9075" y="31"/>
                    <a:pt x="8943" y="31"/>
                  </a:cubicBezTo>
                  <a:cubicBezTo>
                    <a:pt x="8756" y="31"/>
                    <a:pt x="8568" y="61"/>
                    <a:pt x="8390" y="132"/>
                  </a:cubicBezTo>
                  <a:cubicBezTo>
                    <a:pt x="8025" y="254"/>
                    <a:pt x="7751" y="466"/>
                    <a:pt x="7508" y="770"/>
                  </a:cubicBezTo>
                  <a:cubicBezTo>
                    <a:pt x="7295" y="1105"/>
                    <a:pt x="7174" y="1469"/>
                    <a:pt x="7174" y="1865"/>
                  </a:cubicBezTo>
                  <a:cubicBezTo>
                    <a:pt x="7174" y="1865"/>
                    <a:pt x="7174" y="1865"/>
                    <a:pt x="7174" y="1895"/>
                  </a:cubicBezTo>
                  <a:cubicBezTo>
                    <a:pt x="7083" y="1865"/>
                    <a:pt x="6991" y="1865"/>
                    <a:pt x="6900" y="1865"/>
                  </a:cubicBezTo>
                  <a:lnTo>
                    <a:pt x="6687" y="1865"/>
                  </a:lnTo>
                  <a:cubicBezTo>
                    <a:pt x="6627" y="1865"/>
                    <a:pt x="6566" y="1895"/>
                    <a:pt x="6566" y="1895"/>
                  </a:cubicBezTo>
                  <a:cubicBezTo>
                    <a:pt x="6566" y="1925"/>
                    <a:pt x="6596" y="1956"/>
                    <a:pt x="6657" y="1956"/>
                  </a:cubicBezTo>
                  <a:cubicBezTo>
                    <a:pt x="6657" y="2047"/>
                    <a:pt x="6627" y="2169"/>
                    <a:pt x="6596" y="2290"/>
                  </a:cubicBezTo>
                  <a:cubicBezTo>
                    <a:pt x="6505" y="2655"/>
                    <a:pt x="6262" y="2989"/>
                    <a:pt x="5958" y="3232"/>
                  </a:cubicBezTo>
                  <a:cubicBezTo>
                    <a:pt x="5745" y="3384"/>
                    <a:pt x="5472" y="3506"/>
                    <a:pt x="5228" y="3536"/>
                  </a:cubicBezTo>
                  <a:cubicBezTo>
                    <a:pt x="5121" y="3558"/>
                    <a:pt x="5009" y="3568"/>
                    <a:pt x="4898" y="3568"/>
                  </a:cubicBezTo>
                  <a:cubicBezTo>
                    <a:pt x="4695" y="3568"/>
                    <a:pt x="4493" y="3534"/>
                    <a:pt x="4317" y="3476"/>
                  </a:cubicBezTo>
                  <a:cubicBezTo>
                    <a:pt x="3253" y="3080"/>
                    <a:pt x="2827" y="1743"/>
                    <a:pt x="3526" y="831"/>
                  </a:cubicBezTo>
                  <a:cubicBezTo>
                    <a:pt x="3851" y="362"/>
                    <a:pt x="4369" y="118"/>
                    <a:pt x="4902" y="118"/>
                  </a:cubicBezTo>
                  <a:cubicBezTo>
                    <a:pt x="5266" y="118"/>
                    <a:pt x="5637" y="232"/>
                    <a:pt x="5958" y="466"/>
                  </a:cubicBezTo>
                  <a:cubicBezTo>
                    <a:pt x="6262" y="679"/>
                    <a:pt x="6505" y="1014"/>
                    <a:pt x="6596" y="1409"/>
                  </a:cubicBezTo>
                  <a:cubicBezTo>
                    <a:pt x="6687" y="1682"/>
                    <a:pt x="6687" y="1834"/>
                    <a:pt x="6687" y="1834"/>
                  </a:cubicBezTo>
                  <a:cubicBezTo>
                    <a:pt x="6687" y="1804"/>
                    <a:pt x="6687" y="1743"/>
                    <a:pt x="6687" y="1713"/>
                  </a:cubicBezTo>
                  <a:cubicBezTo>
                    <a:pt x="6687" y="1621"/>
                    <a:pt x="6657" y="1500"/>
                    <a:pt x="6627" y="1409"/>
                  </a:cubicBezTo>
                  <a:cubicBezTo>
                    <a:pt x="6566" y="983"/>
                    <a:pt x="6323" y="649"/>
                    <a:pt x="5988" y="375"/>
                  </a:cubicBezTo>
                  <a:cubicBezTo>
                    <a:pt x="5776" y="193"/>
                    <a:pt x="5532" y="71"/>
                    <a:pt x="5228" y="41"/>
                  </a:cubicBezTo>
                  <a:cubicBezTo>
                    <a:pt x="5103" y="16"/>
                    <a:pt x="4971" y="1"/>
                    <a:pt x="48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2" name="Google Shape;841;p43">
              <a:extLst>
                <a:ext uri="{FF2B5EF4-FFF2-40B4-BE49-F238E27FC236}">
                  <a16:creationId xmlns:a16="http://schemas.microsoft.com/office/drawing/2014/main" id="{FD4F5DDE-9DFE-A771-624A-723A9B7475BC}"/>
                </a:ext>
              </a:extLst>
            </p:cNvPr>
            <p:cNvSpPr/>
            <p:nvPr/>
          </p:nvSpPr>
          <p:spPr>
            <a:xfrm>
              <a:off x="1461550" y="2544325"/>
              <a:ext cx="156550" cy="136875"/>
            </a:xfrm>
            <a:custGeom>
              <a:avLst/>
              <a:gdLst/>
              <a:ahLst/>
              <a:cxnLst/>
              <a:rect l="l" t="t" r="r" b="b"/>
              <a:pathLst>
                <a:path w="6262" h="5475" extrusionOk="0">
                  <a:moveTo>
                    <a:pt x="4500" y="0"/>
                  </a:moveTo>
                  <a:cubicBezTo>
                    <a:pt x="4469" y="0"/>
                    <a:pt x="4438" y="1"/>
                    <a:pt x="4407" y="4"/>
                  </a:cubicBezTo>
                  <a:lnTo>
                    <a:pt x="5028" y="476"/>
                  </a:lnTo>
                  <a:lnTo>
                    <a:pt x="5028" y="476"/>
                  </a:lnTo>
                  <a:cubicBezTo>
                    <a:pt x="4814" y="317"/>
                    <a:pt x="4560" y="248"/>
                    <a:pt x="4296" y="248"/>
                  </a:cubicBezTo>
                  <a:cubicBezTo>
                    <a:pt x="3885" y="248"/>
                    <a:pt x="3448" y="416"/>
                    <a:pt x="3100" y="672"/>
                  </a:cubicBezTo>
                  <a:cubicBezTo>
                    <a:pt x="2584" y="1128"/>
                    <a:pt x="2128" y="1675"/>
                    <a:pt x="1733" y="2253"/>
                  </a:cubicBezTo>
                  <a:cubicBezTo>
                    <a:pt x="1277" y="2800"/>
                    <a:pt x="699" y="3317"/>
                    <a:pt x="0" y="3347"/>
                  </a:cubicBezTo>
                  <a:cubicBezTo>
                    <a:pt x="234" y="4187"/>
                    <a:pt x="983" y="4675"/>
                    <a:pt x="1747" y="4675"/>
                  </a:cubicBezTo>
                  <a:cubicBezTo>
                    <a:pt x="2085" y="4675"/>
                    <a:pt x="2426" y="4579"/>
                    <a:pt x="2727" y="4376"/>
                  </a:cubicBezTo>
                  <a:lnTo>
                    <a:pt x="2727" y="4376"/>
                  </a:lnTo>
                  <a:cubicBezTo>
                    <a:pt x="2626" y="4470"/>
                    <a:pt x="2533" y="4577"/>
                    <a:pt x="2462" y="4684"/>
                  </a:cubicBezTo>
                  <a:cubicBezTo>
                    <a:pt x="2341" y="4897"/>
                    <a:pt x="2371" y="5171"/>
                    <a:pt x="2523" y="5353"/>
                  </a:cubicBezTo>
                  <a:cubicBezTo>
                    <a:pt x="2624" y="5434"/>
                    <a:pt x="2753" y="5475"/>
                    <a:pt x="2881" y="5475"/>
                  </a:cubicBezTo>
                  <a:cubicBezTo>
                    <a:pt x="2945" y="5475"/>
                    <a:pt x="3009" y="5465"/>
                    <a:pt x="3070" y="5444"/>
                  </a:cubicBezTo>
                  <a:cubicBezTo>
                    <a:pt x="4955" y="5232"/>
                    <a:pt x="6262" y="3529"/>
                    <a:pt x="6018" y="1675"/>
                  </a:cubicBezTo>
                  <a:cubicBezTo>
                    <a:pt x="5988" y="1250"/>
                    <a:pt x="5806" y="824"/>
                    <a:pt x="5532" y="490"/>
                  </a:cubicBezTo>
                  <a:cubicBezTo>
                    <a:pt x="5278" y="180"/>
                    <a:pt x="4894" y="0"/>
                    <a:pt x="4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3" name="Google Shape;842;p43">
              <a:extLst>
                <a:ext uri="{FF2B5EF4-FFF2-40B4-BE49-F238E27FC236}">
                  <a16:creationId xmlns:a16="http://schemas.microsoft.com/office/drawing/2014/main" id="{99676C67-2039-903E-D434-FEB8D48BBC12}"/>
                </a:ext>
              </a:extLst>
            </p:cNvPr>
            <p:cNvSpPr/>
            <p:nvPr/>
          </p:nvSpPr>
          <p:spPr>
            <a:xfrm>
              <a:off x="1571725" y="2549600"/>
              <a:ext cx="42575" cy="51050"/>
            </a:xfrm>
            <a:custGeom>
              <a:avLst/>
              <a:gdLst/>
              <a:ahLst/>
              <a:cxnLst/>
              <a:rect l="l" t="t" r="r" b="b"/>
              <a:pathLst>
                <a:path w="1703" h="2042" extrusionOk="0">
                  <a:moveTo>
                    <a:pt x="147" y="1"/>
                  </a:moveTo>
                  <a:cubicBezTo>
                    <a:pt x="51" y="1"/>
                    <a:pt x="0" y="18"/>
                    <a:pt x="0" y="36"/>
                  </a:cubicBezTo>
                  <a:cubicBezTo>
                    <a:pt x="0" y="66"/>
                    <a:pt x="152" y="96"/>
                    <a:pt x="396" y="188"/>
                  </a:cubicBezTo>
                  <a:cubicBezTo>
                    <a:pt x="700" y="279"/>
                    <a:pt x="973" y="461"/>
                    <a:pt x="1186" y="735"/>
                  </a:cubicBezTo>
                  <a:cubicBezTo>
                    <a:pt x="1399" y="978"/>
                    <a:pt x="1520" y="1282"/>
                    <a:pt x="1581" y="1616"/>
                  </a:cubicBezTo>
                  <a:cubicBezTo>
                    <a:pt x="1611" y="1890"/>
                    <a:pt x="1581" y="2042"/>
                    <a:pt x="1611" y="2042"/>
                  </a:cubicBezTo>
                  <a:cubicBezTo>
                    <a:pt x="1642" y="2042"/>
                    <a:pt x="1703" y="1890"/>
                    <a:pt x="1703" y="1616"/>
                  </a:cubicBezTo>
                  <a:cubicBezTo>
                    <a:pt x="1703" y="1252"/>
                    <a:pt x="1581" y="887"/>
                    <a:pt x="1338" y="613"/>
                  </a:cubicBezTo>
                  <a:cubicBezTo>
                    <a:pt x="1095" y="309"/>
                    <a:pt x="791" y="127"/>
                    <a:pt x="426" y="36"/>
                  </a:cubicBezTo>
                  <a:cubicBezTo>
                    <a:pt x="310" y="10"/>
                    <a:pt x="216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4" name="Google Shape;843;p43">
              <a:extLst>
                <a:ext uri="{FF2B5EF4-FFF2-40B4-BE49-F238E27FC236}">
                  <a16:creationId xmlns:a16="http://schemas.microsoft.com/office/drawing/2014/main" id="{8521E167-348D-E655-8CA5-81AA7CF75FC0}"/>
                </a:ext>
              </a:extLst>
            </p:cNvPr>
            <p:cNvSpPr/>
            <p:nvPr/>
          </p:nvSpPr>
          <p:spPr>
            <a:xfrm>
              <a:off x="1873400" y="2553525"/>
              <a:ext cx="77525" cy="43575"/>
            </a:xfrm>
            <a:custGeom>
              <a:avLst/>
              <a:gdLst/>
              <a:ahLst/>
              <a:cxnLst/>
              <a:rect l="l" t="t" r="r" b="b"/>
              <a:pathLst>
                <a:path w="3101" h="1743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243"/>
                    <a:pt x="153" y="456"/>
                    <a:pt x="335" y="639"/>
                  </a:cubicBezTo>
                  <a:cubicBezTo>
                    <a:pt x="517" y="851"/>
                    <a:pt x="700" y="1064"/>
                    <a:pt x="912" y="1216"/>
                  </a:cubicBezTo>
                  <a:cubicBezTo>
                    <a:pt x="1156" y="1429"/>
                    <a:pt x="1460" y="1611"/>
                    <a:pt x="1794" y="1702"/>
                  </a:cubicBezTo>
                  <a:cubicBezTo>
                    <a:pt x="1891" y="1729"/>
                    <a:pt x="1994" y="1743"/>
                    <a:pt x="2097" y="1743"/>
                  </a:cubicBezTo>
                  <a:cubicBezTo>
                    <a:pt x="2348" y="1743"/>
                    <a:pt x="2603" y="1662"/>
                    <a:pt x="2797" y="1490"/>
                  </a:cubicBezTo>
                  <a:cubicBezTo>
                    <a:pt x="3010" y="1307"/>
                    <a:pt x="3101" y="973"/>
                    <a:pt x="3010" y="699"/>
                  </a:cubicBezTo>
                  <a:cubicBezTo>
                    <a:pt x="2919" y="517"/>
                    <a:pt x="2736" y="365"/>
                    <a:pt x="2554" y="335"/>
                  </a:cubicBezTo>
                  <a:cubicBezTo>
                    <a:pt x="2402" y="335"/>
                    <a:pt x="2341" y="395"/>
                    <a:pt x="2341" y="395"/>
                  </a:cubicBezTo>
                  <a:cubicBezTo>
                    <a:pt x="2341" y="395"/>
                    <a:pt x="2432" y="395"/>
                    <a:pt x="2523" y="426"/>
                  </a:cubicBezTo>
                  <a:cubicBezTo>
                    <a:pt x="2675" y="487"/>
                    <a:pt x="2827" y="578"/>
                    <a:pt x="2858" y="730"/>
                  </a:cubicBezTo>
                  <a:cubicBezTo>
                    <a:pt x="2919" y="973"/>
                    <a:pt x="2858" y="1216"/>
                    <a:pt x="2675" y="1368"/>
                  </a:cubicBezTo>
                  <a:cubicBezTo>
                    <a:pt x="2506" y="1495"/>
                    <a:pt x="2307" y="1549"/>
                    <a:pt x="2109" y="1549"/>
                  </a:cubicBezTo>
                  <a:cubicBezTo>
                    <a:pt x="2023" y="1549"/>
                    <a:pt x="1938" y="1538"/>
                    <a:pt x="1855" y="1520"/>
                  </a:cubicBezTo>
                  <a:cubicBezTo>
                    <a:pt x="1551" y="1398"/>
                    <a:pt x="1277" y="1277"/>
                    <a:pt x="1034" y="1064"/>
                  </a:cubicBezTo>
                  <a:cubicBezTo>
                    <a:pt x="821" y="912"/>
                    <a:pt x="608" y="760"/>
                    <a:pt x="456" y="547"/>
                  </a:cubicBezTo>
                  <a:cubicBezTo>
                    <a:pt x="153" y="2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5" name="Google Shape;844;p43">
              <a:extLst>
                <a:ext uri="{FF2B5EF4-FFF2-40B4-BE49-F238E27FC236}">
                  <a16:creationId xmlns:a16="http://schemas.microsoft.com/office/drawing/2014/main" id="{396D9D6B-831C-569A-02FE-C0E3EB18B732}"/>
                </a:ext>
              </a:extLst>
            </p:cNvPr>
            <p:cNvSpPr/>
            <p:nvPr/>
          </p:nvSpPr>
          <p:spPr>
            <a:xfrm>
              <a:off x="1457750" y="2565675"/>
              <a:ext cx="102600" cy="44375"/>
            </a:xfrm>
            <a:custGeom>
              <a:avLst/>
              <a:gdLst/>
              <a:ahLst/>
              <a:cxnLst/>
              <a:rect l="l" t="t" r="r" b="b"/>
              <a:pathLst>
                <a:path w="4104" h="1775" extrusionOk="0">
                  <a:moveTo>
                    <a:pt x="4104" y="1"/>
                  </a:moveTo>
                  <a:cubicBezTo>
                    <a:pt x="3891" y="1"/>
                    <a:pt x="3648" y="61"/>
                    <a:pt x="3435" y="183"/>
                  </a:cubicBezTo>
                  <a:cubicBezTo>
                    <a:pt x="2979" y="426"/>
                    <a:pt x="2523" y="730"/>
                    <a:pt x="2097" y="1095"/>
                  </a:cubicBezTo>
                  <a:cubicBezTo>
                    <a:pt x="1672" y="1429"/>
                    <a:pt x="1186" y="1612"/>
                    <a:pt x="638" y="1642"/>
                  </a:cubicBezTo>
                  <a:cubicBezTo>
                    <a:pt x="426" y="1612"/>
                    <a:pt x="213" y="1581"/>
                    <a:pt x="0" y="1520"/>
                  </a:cubicBezTo>
                  <a:lnTo>
                    <a:pt x="0" y="1520"/>
                  </a:lnTo>
                  <a:cubicBezTo>
                    <a:pt x="159" y="1680"/>
                    <a:pt x="342" y="1769"/>
                    <a:pt x="547" y="1769"/>
                  </a:cubicBezTo>
                  <a:cubicBezTo>
                    <a:pt x="577" y="1769"/>
                    <a:pt x="608" y="1767"/>
                    <a:pt x="638" y="1764"/>
                  </a:cubicBezTo>
                  <a:cubicBezTo>
                    <a:pt x="699" y="1771"/>
                    <a:pt x="762" y="1775"/>
                    <a:pt x="826" y="1775"/>
                  </a:cubicBezTo>
                  <a:cubicBezTo>
                    <a:pt x="1016" y="1775"/>
                    <a:pt x="1216" y="1741"/>
                    <a:pt x="1398" y="1672"/>
                  </a:cubicBezTo>
                  <a:cubicBezTo>
                    <a:pt x="1702" y="1581"/>
                    <a:pt x="1976" y="1429"/>
                    <a:pt x="2219" y="1247"/>
                  </a:cubicBezTo>
                  <a:cubicBezTo>
                    <a:pt x="2736" y="882"/>
                    <a:pt x="3161" y="517"/>
                    <a:pt x="3526" y="305"/>
                  </a:cubicBezTo>
                  <a:cubicBezTo>
                    <a:pt x="3860" y="92"/>
                    <a:pt x="4104" y="31"/>
                    <a:pt x="41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6" name="Google Shape;845;p43">
              <a:extLst>
                <a:ext uri="{FF2B5EF4-FFF2-40B4-BE49-F238E27FC236}">
                  <a16:creationId xmlns:a16="http://schemas.microsoft.com/office/drawing/2014/main" id="{98E953C3-C9FA-336F-FD81-887D89C42904}"/>
                </a:ext>
              </a:extLst>
            </p:cNvPr>
            <p:cNvSpPr/>
            <p:nvPr/>
          </p:nvSpPr>
          <p:spPr>
            <a:xfrm>
              <a:off x="1608200" y="2361275"/>
              <a:ext cx="148200" cy="88175"/>
            </a:xfrm>
            <a:custGeom>
              <a:avLst/>
              <a:gdLst/>
              <a:ahLst/>
              <a:cxnLst/>
              <a:rect l="l" t="t" r="r" b="b"/>
              <a:pathLst>
                <a:path w="5928" h="3527" extrusionOk="0">
                  <a:moveTo>
                    <a:pt x="5928" y="0"/>
                  </a:moveTo>
                  <a:cubicBezTo>
                    <a:pt x="5897" y="0"/>
                    <a:pt x="5776" y="395"/>
                    <a:pt x="5411" y="942"/>
                  </a:cubicBezTo>
                  <a:cubicBezTo>
                    <a:pt x="4469" y="2432"/>
                    <a:pt x="2827" y="3344"/>
                    <a:pt x="1095" y="3374"/>
                  </a:cubicBezTo>
                  <a:cubicBezTo>
                    <a:pt x="997" y="3379"/>
                    <a:pt x="904" y="3380"/>
                    <a:pt x="817" y="3380"/>
                  </a:cubicBezTo>
                  <a:cubicBezTo>
                    <a:pt x="397" y="3380"/>
                    <a:pt x="113" y="3337"/>
                    <a:pt x="27" y="3337"/>
                  </a:cubicBezTo>
                  <a:cubicBezTo>
                    <a:pt x="10" y="3337"/>
                    <a:pt x="0" y="3339"/>
                    <a:pt x="0" y="3344"/>
                  </a:cubicBezTo>
                  <a:cubicBezTo>
                    <a:pt x="0" y="3344"/>
                    <a:pt x="122" y="3404"/>
                    <a:pt x="304" y="3435"/>
                  </a:cubicBezTo>
                  <a:cubicBezTo>
                    <a:pt x="548" y="3496"/>
                    <a:pt x="821" y="3526"/>
                    <a:pt x="1095" y="3526"/>
                  </a:cubicBezTo>
                  <a:cubicBezTo>
                    <a:pt x="1122" y="3527"/>
                    <a:pt x="1150" y="3527"/>
                    <a:pt x="1178" y="3527"/>
                  </a:cubicBezTo>
                  <a:cubicBezTo>
                    <a:pt x="2969" y="3527"/>
                    <a:pt x="4605" y="2560"/>
                    <a:pt x="5532" y="1034"/>
                  </a:cubicBezTo>
                  <a:cubicBezTo>
                    <a:pt x="5654" y="790"/>
                    <a:pt x="5776" y="547"/>
                    <a:pt x="5867" y="304"/>
                  </a:cubicBezTo>
                  <a:cubicBezTo>
                    <a:pt x="5897" y="213"/>
                    <a:pt x="5928" y="91"/>
                    <a:pt x="59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7" name="Google Shape;846;p43">
              <a:extLst>
                <a:ext uri="{FF2B5EF4-FFF2-40B4-BE49-F238E27FC236}">
                  <a16:creationId xmlns:a16="http://schemas.microsoft.com/office/drawing/2014/main" id="{B7795AD7-1FF4-B534-38B0-BAB679CA955F}"/>
                </a:ext>
              </a:extLst>
            </p:cNvPr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8" name="Google Shape;847;p43">
              <a:extLst>
                <a:ext uri="{FF2B5EF4-FFF2-40B4-BE49-F238E27FC236}">
                  <a16:creationId xmlns:a16="http://schemas.microsoft.com/office/drawing/2014/main" id="{F2AEA1AD-093D-279F-CEF9-391E398AF781}"/>
                </a:ext>
              </a:extLst>
            </p:cNvPr>
            <p:cNvSpPr/>
            <p:nvPr/>
          </p:nvSpPr>
          <p:spPr>
            <a:xfrm>
              <a:off x="1335400" y="2684225"/>
              <a:ext cx="710525" cy="664925"/>
            </a:xfrm>
            <a:custGeom>
              <a:avLst/>
              <a:gdLst/>
              <a:ahLst/>
              <a:cxnLst/>
              <a:rect l="l" t="t" r="r" b="b"/>
              <a:pathLst>
                <a:path w="28421" h="26597" extrusionOk="0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9" name="Google Shape;848;p43">
              <a:extLst>
                <a:ext uri="{FF2B5EF4-FFF2-40B4-BE49-F238E27FC236}">
                  <a16:creationId xmlns:a16="http://schemas.microsoft.com/office/drawing/2014/main" id="{FE13E6A5-9D87-E7B4-6BA9-208380A97FF1}"/>
                </a:ext>
              </a:extLst>
            </p:cNvPr>
            <p:cNvSpPr/>
            <p:nvPr/>
          </p:nvSpPr>
          <p:spPr>
            <a:xfrm>
              <a:off x="1354400" y="2862025"/>
              <a:ext cx="618575" cy="83050"/>
            </a:xfrm>
            <a:custGeom>
              <a:avLst/>
              <a:gdLst/>
              <a:ahLst/>
              <a:cxnLst/>
              <a:rect l="l" t="t" r="r" b="b"/>
              <a:pathLst>
                <a:path w="24743" h="3322" extrusionOk="0">
                  <a:moveTo>
                    <a:pt x="24438" y="1"/>
                  </a:moveTo>
                  <a:cubicBezTo>
                    <a:pt x="24165" y="1"/>
                    <a:pt x="23891" y="92"/>
                    <a:pt x="23648" y="214"/>
                  </a:cubicBezTo>
                  <a:cubicBezTo>
                    <a:pt x="23253" y="457"/>
                    <a:pt x="22949" y="761"/>
                    <a:pt x="22675" y="1095"/>
                  </a:cubicBezTo>
                  <a:cubicBezTo>
                    <a:pt x="22341" y="1551"/>
                    <a:pt x="21916" y="1946"/>
                    <a:pt x="21460" y="2281"/>
                  </a:cubicBezTo>
                  <a:cubicBezTo>
                    <a:pt x="20882" y="2645"/>
                    <a:pt x="20213" y="2858"/>
                    <a:pt x="19545" y="2888"/>
                  </a:cubicBezTo>
                  <a:cubicBezTo>
                    <a:pt x="19455" y="2895"/>
                    <a:pt x="19366" y="2899"/>
                    <a:pt x="19276" y="2899"/>
                  </a:cubicBezTo>
                  <a:cubicBezTo>
                    <a:pt x="18577" y="2899"/>
                    <a:pt x="17888" y="2692"/>
                    <a:pt x="17295" y="2341"/>
                  </a:cubicBezTo>
                  <a:cubicBezTo>
                    <a:pt x="16596" y="1946"/>
                    <a:pt x="15988" y="1247"/>
                    <a:pt x="15107" y="852"/>
                  </a:cubicBezTo>
                  <a:cubicBezTo>
                    <a:pt x="14792" y="726"/>
                    <a:pt x="14463" y="658"/>
                    <a:pt x="14139" y="658"/>
                  </a:cubicBezTo>
                  <a:cubicBezTo>
                    <a:pt x="13994" y="658"/>
                    <a:pt x="13850" y="672"/>
                    <a:pt x="13709" y="700"/>
                  </a:cubicBezTo>
                  <a:cubicBezTo>
                    <a:pt x="13222" y="761"/>
                    <a:pt x="12736" y="913"/>
                    <a:pt x="12311" y="1156"/>
                  </a:cubicBezTo>
                  <a:cubicBezTo>
                    <a:pt x="11399" y="1612"/>
                    <a:pt x="10700" y="2220"/>
                    <a:pt x="9879" y="2645"/>
                  </a:cubicBezTo>
                  <a:cubicBezTo>
                    <a:pt x="9311" y="2963"/>
                    <a:pt x="8693" y="3128"/>
                    <a:pt x="8049" y="3128"/>
                  </a:cubicBezTo>
                  <a:cubicBezTo>
                    <a:pt x="7831" y="3128"/>
                    <a:pt x="7610" y="3109"/>
                    <a:pt x="7386" y="3071"/>
                  </a:cubicBezTo>
                  <a:cubicBezTo>
                    <a:pt x="6627" y="2949"/>
                    <a:pt x="5897" y="2585"/>
                    <a:pt x="5350" y="2007"/>
                  </a:cubicBezTo>
                  <a:cubicBezTo>
                    <a:pt x="4833" y="1521"/>
                    <a:pt x="4377" y="943"/>
                    <a:pt x="3800" y="639"/>
                  </a:cubicBezTo>
                  <a:cubicBezTo>
                    <a:pt x="3335" y="393"/>
                    <a:pt x="2820" y="270"/>
                    <a:pt x="2279" y="270"/>
                  </a:cubicBezTo>
                  <a:cubicBezTo>
                    <a:pt x="2219" y="270"/>
                    <a:pt x="2158" y="271"/>
                    <a:pt x="2098" y="274"/>
                  </a:cubicBezTo>
                  <a:cubicBezTo>
                    <a:pt x="1672" y="305"/>
                    <a:pt x="1247" y="426"/>
                    <a:pt x="851" y="639"/>
                  </a:cubicBezTo>
                  <a:cubicBezTo>
                    <a:pt x="608" y="761"/>
                    <a:pt x="365" y="913"/>
                    <a:pt x="183" y="1095"/>
                  </a:cubicBezTo>
                  <a:cubicBezTo>
                    <a:pt x="122" y="1186"/>
                    <a:pt x="61" y="1247"/>
                    <a:pt x="0" y="1338"/>
                  </a:cubicBezTo>
                  <a:cubicBezTo>
                    <a:pt x="61" y="1277"/>
                    <a:pt x="152" y="1217"/>
                    <a:pt x="213" y="1126"/>
                  </a:cubicBezTo>
                  <a:cubicBezTo>
                    <a:pt x="426" y="974"/>
                    <a:pt x="639" y="822"/>
                    <a:pt x="882" y="700"/>
                  </a:cubicBezTo>
                  <a:cubicBezTo>
                    <a:pt x="1277" y="518"/>
                    <a:pt x="1672" y="426"/>
                    <a:pt x="2098" y="396"/>
                  </a:cubicBezTo>
                  <a:cubicBezTo>
                    <a:pt x="2155" y="393"/>
                    <a:pt x="2213" y="391"/>
                    <a:pt x="2270" y="391"/>
                  </a:cubicBezTo>
                  <a:cubicBezTo>
                    <a:pt x="2784" y="391"/>
                    <a:pt x="3274" y="515"/>
                    <a:pt x="3739" y="761"/>
                  </a:cubicBezTo>
                  <a:cubicBezTo>
                    <a:pt x="4286" y="1065"/>
                    <a:pt x="4712" y="1612"/>
                    <a:pt x="5259" y="2159"/>
                  </a:cubicBezTo>
                  <a:cubicBezTo>
                    <a:pt x="5806" y="2736"/>
                    <a:pt x="6566" y="3132"/>
                    <a:pt x="7356" y="3253"/>
                  </a:cubicBezTo>
                  <a:cubicBezTo>
                    <a:pt x="7584" y="3299"/>
                    <a:pt x="7812" y="3322"/>
                    <a:pt x="8036" y="3322"/>
                  </a:cubicBezTo>
                  <a:cubicBezTo>
                    <a:pt x="8260" y="3322"/>
                    <a:pt x="8481" y="3299"/>
                    <a:pt x="8693" y="3253"/>
                  </a:cubicBezTo>
                  <a:cubicBezTo>
                    <a:pt x="9149" y="3192"/>
                    <a:pt x="9575" y="3040"/>
                    <a:pt x="9970" y="2797"/>
                  </a:cubicBezTo>
                  <a:cubicBezTo>
                    <a:pt x="10821" y="2372"/>
                    <a:pt x="11551" y="1794"/>
                    <a:pt x="12402" y="1338"/>
                  </a:cubicBezTo>
                  <a:cubicBezTo>
                    <a:pt x="12962" y="1058"/>
                    <a:pt x="13575" y="883"/>
                    <a:pt x="14163" y="883"/>
                  </a:cubicBezTo>
                  <a:cubicBezTo>
                    <a:pt x="14468" y="883"/>
                    <a:pt x="14766" y="930"/>
                    <a:pt x="15046" y="1034"/>
                  </a:cubicBezTo>
                  <a:cubicBezTo>
                    <a:pt x="15867" y="1369"/>
                    <a:pt x="16475" y="2068"/>
                    <a:pt x="17235" y="2524"/>
                  </a:cubicBezTo>
                  <a:cubicBezTo>
                    <a:pt x="17884" y="2891"/>
                    <a:pt x="18638" y="3074"/>
                    <a:pt x="19399" y="3074"/>
                  </a:cubicBezTo>
                  <a:cubicBezTo>
                    <a:pt x="19458" y="3074"/>
                    <a:pt x="19517" y="3073"/>
                    <a:pt x="19575" y="3071"/>
                  </a:cubicBezTo>
                  <a:cubicBezTo>
                    <a:pt x="20274" y="3010"/>
                    <a:pt x="20943" y="2797"/>
                    <a:pt x="21551" y="2402"/>
                  </a:cubicBezTo>
                  <a:cubicBezTo>
                    <a:pt x="22037" y="2068"/>
                    <a:pt x="22432" y="1673"/>
                    <a:pt x="22767" y="1186"/>
                  </a:cubicBezTo>
                  <a:cubicBezTo>
                    <a:pt x="23040" y="852"/>
                    <a:pt x="23344" y="548"/>
                    <a:pt x="23709" y="305"/>
                  </a:cubicBezTo>
                  <a:cubicBezTo>
                    <a:pt x="23922" y="153"/>
                    <a:pt x="24195" y="62"/>
                    <a:pt x="24469" y="62"/>
                  </a:cubicBezTo>
                  <a:lnTo>
                    <a:pt x="24742" y="62"/>
                  </a:lnTo>
                  <a:cubicBezTo>
                    <a:pt x="24651" y="31"/>
                    <a:pt x="24530" y="1"/>
                    <a:pt x="24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0" name="Google Shape;849;p43">
              <a:extLst>
                <a:ext uri="{FF2B5EF4-FFF2-40B4-BE49-F238E27FC236}">
                  <a16:creationId xmlns:a16="http://schemas.microsoft.com/office/drawing/2014/main" id="{DF863C25-6F24-0091-BCCC-1D661F1C37BF}"/>
                </a:ext>
              </a:extLst>
            </p:cNvPr>
            <p:cNvSpPr/>
            <p:nvPr/>
          </p:nvSpPr>
          <p:spPr>
            <a:xfrm>
              <a:off x="1458500" y="2760750"/>
              <a:ext cx="449875" cy="89200"/>
            </a:xfrm>
            <a:custGeom>
              <a:avLst/>
              <a:gdLst/>
              <a:ahLst/>
              <a:cxnLst/>
              <a:rect l="l" t="t" r="r" b="b"/>
              <a:pathLst>
                <a:path w="17995" h="3568" extrusionOk="0">
                  <a:moveTo>
                    <a:pt x="2008" y="1"/>
                  </a:moveTo>
                  <a:cubicBezTo>
                    <a:pt x="1563" y="1"/>
                    <a:pt x="1119" y="69"/>
                    <a:pt x="700" y="222"/>
                  </a:cubicBezTo>
                  <a:cubicBezTo>
                    <a:pt x="487" y="283"/>
                    <a:pt x="335" y="344"/>
                    <a:pt x="152" y="465"/>
                  </a:cubicBezTo>
                  <a:cubicBezTo>
                    <a:pt x="92" y="465"/>
                    <a:pt x="31" y="526"/>
                    <a:pt x="1" y="556"/>
                  </a:cubicBezTo>
                  <a:cubicBezTo>
                    <a:pt x="1" y="559"/>
                    <a:pt x="2" y="560"/>
                    <a:pt x="6" y="560"/>
                  </a:cubicBezTo>
                  <a:cubicBezTo>
                    <a:pt x="44" y="560"/>
                    <a:pt x="283" y="422"/>
                    <a:pt x="700" y="283"/>
                  </a:cubicBezTo>
                  <a:cubicBezTo>
                    <a:pt x="1101" y="173"/>
                    <a:pt x="1524" y="119"/>
                    <a:pt x="1949" y="119"/>
                  </a:cubicBezTo>
                  <a:cubicBezTo>
                    <a:pt x="2233" y="119"/>
                    <a:pt x="2517" y="143"/>
                    <a:pt x="2797" y="192"/>
                  </a:cubicBezTo>
                  <a:cubicBezTo>
                    <a:pt x="3253" y="283"/>
                    <a:pt x="3709" y="404"/>
                    <a:pt x="4165" y="587"/>
                  </a:cubicBezTo>
                  <a:cubicBezTo>
                    <a:pt x="4681" y="830"/>
                    <a:pt x="5168" y="1073"/>
                    <a:pt x="5654" y="1347"/>
                  </a:cubicBezTo>
                  <a:cubicBezTo>
                    <a:pt x="6657" y="1955"/>
                    <a:pt x="7721" y="2714"/>
                    <a:pt x="9028" y="3201"/>
                  </a:cubicBezTo>
                  <a:cubicBezTo>
                    <a:pt x="9696" y="3445"/>
                    <a:pt x="10389" y="3567"/>
                    <a:pt x="11086" y="3567"/>
                  </a:cubicBezTo>
                  <a:cubicBezTo>
                    <a:pt x="11690" y="3567"/>
                    <a:pt x="12296" y="3475"/>
                    <a:pt x="12888" y="3292"/>
                  </a:cubicBezTo>
                  <a:cubicBezTo>
                    <a:pt x="13405" y="3110"/>
                    <a:pt x="13922" y="2866"/>
                    <a:pt x="14408" y="2532"/>
                  </a:cubicBezTo>
                  <a:cubicBezTo>
                    <a:pt x="14803" y="2259"/>
                    <a:pt x="15168" y="1924"/>
                    <a:pt x="15533" y="1590"/>
                  </a:cubicBezTo>
                  <a:cubicBezTo>
                    <a:pt x="15837" y="1316"/>
                    <a:pt x="16141" y="1073"/>
                    <a:pt x="16475" y="830"/>
                  </a:cubicBezTo>
                  <a:cubicBezTo>
                    <a:pt x="16718" y="648"/>
                    <a:pt x="16961" y="526"/>
                    <a:pt x="17265" y="404"/>
                  </a:cubicBezTo>
                  <a:cubicBezTo>
                    <a:pt x="17478" y="313"/>
                    <a:pt x="17752" y="222"/>
                    <a:pt x="17995" y="192"/>
                  </a:cubicBezTo>
                  <a:cubicBezTo>
                    <a:pt x="17964" y="176"/>
                    <a:pt x="17926" y="169"/>
                    <a:pt x="17888" y="169"/>
                  </a:cubicBezTo>
                  <a:cubicBezTo>
                    <a:pt x="17850" y="169"/>
                    <a:pt x="17812" y="176"/>
                    <a:pt x="17782" y="192"/>
                  </a:cubicBezTo>
                  <a:cubicBezTo>
                    <a:pt x="17600" y="192"/>
                    <a:pt x="17387" y="252"/>
                    <a:pt x="17204" y="313"/>
                  </a:cubicBezTo>
                  <a:cubicBezTo>
                    <a:pt x="16931" y="435"/>
                    <a:pt x="16657" y="556"/>
                    <a:pt x="16414" y="739"/>
                  </a:cubicBezTo>
                  <a:cubicBezTo>
                    <a:pt x="16049" y="952"/>
                    <a:pt x="15745" y="1225"/>
                    <a:pt x="15442" y="1499"/>
                  </a:cubicBezTo>
                  <a:cubicBezTo>
                    <a:pt x="15077" y="1803"/>
                    <a:pt x="14682" y="2107"/>
                    <a:pt x="14286" y="2411"/>
                  </a:cubicBezTo>
                  <a:cubicBezTo>
                    <a:pt x="13831" y="2714"/>
                    <a:pt x="13344" y="2958"/>
                    <a:pt x="12797" y="3110"/>
                  </a:cubicBezTo>
                  <a:cubicBezTo>
                    <a:pt x="12220" y="3292"/>
                    <a:pt x="11612" y="3383"/>
                    <a:pt x="11004" y="3383"/>
                  </a:cubicBezTo>
                  <a:cubicBezTo>
                    <a:pt x="10365" y="3353"/>
                    <a:pt x="9727" y="3231"/>
                    <a:pt x="9119" y="3018"/>
                  </a:cubicBezTo>
                  <a:cubicBezTo>
                    <a:pt x="7843" y="2562"/>
                    <a:pt x="6779" y="1772"/>
                    <a:pt x="5745" y="1195"/>
                  </a:cubicBezTo>
                  <a:cubicBezTo>
                    <a:pt x="5259" y="891"/>
                    <a:pt x="4742" y="648"/>
                    <a:pt x="4226" y="435"/>
                  </a:cubicBezTo>
                  <a:cubicBezTo>
                    <a:pt x="3770" y="252"/>
                    <a:pt x="3283" y="131"/>
                    <a:pt x="2797" y="70"/>
                  </a:cubicBezTo>
                  <a:cubicBezTo>
                    <a:pt x="2537" y="25"/>
                    <a:pt x="2272" y="1"/>
                    <a:pt x="2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1" name="Google Shape;850;p43">
              <a:extLst>
                <a:ext uri="{FF2B5EF4-FFF2-40B4-BE49-F238E27FC236}">
                  <a16:creationId xmlns:a16="http://schemas.microsoft.com/office/drawing/2014/main" id="{6366710B-94A1-FE0F-827B-F726DB3C4885}"/>
                </a:ext>
              </a:extLst>
            </p:cNvPr>
            <p:cNvSpPr/>
            <p:nvPr/>
          </p:nvSpPr>
          <p:spPr>
            <a:xfrm>
              <a:off x="1527650" y="2703750"/>
              <a:ext cx="119325" cy="21525"/>
            </a:xfrm>
            <a:custGeom>
              <a:avLst/>
              <a:gdLst/>
              <a:ahLst/>
              <a:cxnLst/>
              <a:rect l="l" t="t" r="r" b="b"/>
              <a:pathLst>
                <a:path w="4773" h="861" extrusionOk="0">
                  <a:moveTo>
                    <a:pt x="1782" y="0"/>
                  </a:moveTo>
                  <a:cubicBezTo>
                    <a:pt x="1413" y="0"/>
                    <a:pt x="1041" y="34"/>
                    <a:pt x="669" y="101"/>
                  </a:cubicBezTo>
                  <a:cubicBezTo>
                    <a:pt x="456" y="131"/>
                    <a:pt x="213" y="222"/>
                    <a:pt x="1" y="344"/>
                  </a:cubicBezTo>
                  <a:cubicBezTo>
                    <a:pt x="244" y="314"/>
                    <a:pt x="487" y="283"/>
                    <a:pt x="700" y="253"/>
                  </a:cubicBezTo>
                  <a:cubicBezTo>
                    <a:pt x="988" y="222"/>
                    <a:pt x="1277" y="207"/>
                    <a:pt x="1562" y="207"/>
                  </a:cubicBezTo>
                  <a:cubicBezTo>
                    <a:pt x="1847" y="207"/>
                    <a:pt x="2128" y="222"/>
                    <a:pt x="2402" y="253"/>
                  </a:cubicBezTo>
                  <a:cubicBezTo>
                    <a:pt x="2979" y="314"/>
                    <a:pt x="3526" y="435"/>
                    <a:pt x="4074" y="618"/>
                  </a:cubicBezTo>
                  <a:cubicBezTo>
                    <a:pt x="4286" y="739"/>
                    <a:pt x="4529" y="800"/>
                    <a:pt x="4742" y="861"/>
                  </a:cubicBezTo>
                  <a:cubicBezTo>
                    <a:pt x="4773" y="861"/>
                    <a:pt x="4712" y="800"/>
                    <a:pt x="4590" y="739"/>
                  </a:cubicBezTo>
                  <a:cubicBezTo>
                    <a:pt x="4438" y="648"/>
                    <a:pt x="4286" y="557"/>
                    <a:pt x="4134" y="496"/>
                  </a:cubicBezTo>
                  <a:cubicBezTo>
                    <a:pt x="3383" y="162"/>
                    <a:pt x="2589" y="0"/>
                    <a:pt x="1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851;p43">
              <a:extLst>
                <a:ext uri="{FF2B5EF4-FFF2-40B4-BE49-F238E27FC236}">
                  <a16:creationId xmlns:a16="http://schemas.microsoft.com/office/drawing/2014/main" id="{B3CB59C3-43E3-513E-B8D8-3AB17F733901}"/>
                </a:ext>
              </a:extLst>
            </p:cNvPr>
            <p:cNvSpPr/>
            <p:nvPr/>
          </p:nvSpPr>
          <p:spPr>
            <a:xfrm>
              <a:off x="1801200" y="2712325"/>
              <a:ext cx="66900" cy="23600"/>
            </a:xfrm>
            <a:custGeom>
              <a:avLst/>
              <a:gdLst/>
              <a:ahLst/>
              <a:cxnLst/>
              <a:rect l="l" t="t" r="r" b="b"/>
              <a:pathLst>
                <a:path w="2676" h="944" extrusionOk="0">
                  <a:moveTo>
                    <a:pt x="2645" y="1"/>
                  </a:moveTo>
                  <a:lnTo>
                    <a:pt x="2645" y="1"/>
                  </a:lnTo>
                  <a:cubicBezTo>
                    <a:pt x="2250" y="244"/>
                    <a:pt x="1825" y="426"/>
                    <a:pt x="1369" y="609"/>
                  </a:cubicBezTo>
                  <a:cubicBezTo>
                    <a:pt x="913" y="730"/>
                    <a:pt x="457" y="791"/>
                    <a:pt x="1" y="852"/>
                  </a:cubicBezTo>
                  <a:cubicBezTo>
                    <a:pt x="1" y="882"/>
                    <a:pt x="153" y="943"/>
                    <a:pt x="427" y="943"/>
                  </a:cubicBezTo>
                  <a:cubicBezTo>
                    <a:pt x="761" y="943"/>
                    <a:pt x="1095" y="913"/>
                    <a:pt x="1430" y="791"/>
                  </a:cubicBezTo>
                  <a:cubicBezTo>
                    <a:pt x="1764" y="700"/>
                    <a:pt x="2098" y="518"/>
                    <a:pt x="2372" y="305"/>
                  </a:cubicBezTo>
                  <a:cubicBezTo>
                    <a:pt x="2585" y="153"/>
                    <a:pt x="2676" y="31"/>
                    <a:pt x="2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3" name="Google Shape;852;p43">
              <a:extLst>
                <a:ext uri="{FF2B5EF4-FFF2-40B4-BE49-F238E27FC236}">
                  <a16:creationId xmlns:a16="http://schemas.microsoft.com/office/drawing/2014/main" id="{EA94E13A-7F64-5092-CBC2-7121647CDABB}"/>
                </a:ext>
              </a:extLst>
            </p:cNvPr>
            <p:cNvSpPr/>
            <p:nvPr/>
          </p:nvSpPr>
          <p:spPr>
            <a:xfrm>
              <a:off x="1547400" y="2980575"/>
              <a:ext cx="462050" cy="52875"/>
            </a:xfrm>
            <a:custGeom>
              <a:avLst/>
              <a:gdLst/>
              <a:ahLst/>
              <a:cxnLst/>
              <a:rect l="l" t="t" r="r" b="b"/>
              <a:pathLst>
                <a:path w="18482" h="2115" extrusionOk="0">
                  <a:moveTo>
                    <a:pt x="18481" y="1"/>
                  </a:moveTo>
                  <a:lnTo>
                    <a:pt x="18481" y="1"/>
                  </a:lnTo>
                  <a:cubicBezTo>
                    <a:pt x="18269" y="122"/>
                    <a:pt x="18056" y="244"/>
                    <a:pt x="17843" y="365"/>
                  </a:cubicBezTo>
                  <a:cubicBezTo>
                    <a:pt x="17424" y="505"/>
                    <a:pt x="16978" y="579"/>
                    <a:pt x="16532" y="579"/>
                  </a:cubicBezTo>
                  <a:cubicBezTo>
                    <a:pt x="16299" y="579"/>
                    <a:pt x="16066" y="559"/>
                    <a:pt x="15837" y="517"/>
                  </a:cubicBezTo>
                  <a:cubicBezTo>
                    <a:pt x="15411" y="457"/>
                    <a:pt x="14955" y="335"/>
                    <a:pt x="14469" y="244"/>
                  </a:cubicBezTo>
                  <a:cubicBezTo>
                    <a:pt x="13922" y="122"/>
                    <a:pt x="13375" y="92"/>
                    <a:pt x="12828" y="92"/>
                  </a:cubicBezTo>
                  <a:cubicBezTo>
                    <a:pt x="11551" y="122"/>
                    <a:pt x="10335" y="365"/>
                    <a:pt x="9120" y="760"/>
                  </a:cubicBezTo>
                  <a:cubicBezTo>
                    <a:pt x="7964" y="1156"/>
                    <a:pt x="6749" y="1490"/>
                    <a:pt x="5533" y="1764"/>
                  </a:cubicBezTo>
                  <a:cubicBezTo>
                    <a:pt x="4965" y="1888"/>
                    <a:pt x="4377" y="1950"/>
                    <a:pt x="3793" y="1950"/>
                  </a:cubicBezTo>
                  <a:cubicBezTo>
                    <a:pt x="3375" y="1950"/>
                    <a:pt x="2959" y="1918"/>
                    <a:pt x="2554" y="1855"/>
                  </a:cubicBezTo>
                  <a:cubicBezTo>
                    <a:pt x="1855" y="1733"/>
                    <a:pt x="1217" y="1520"/>
                    <a:pt x="639" y="1156"/>
                  </a:cubicBezTo>
                  <a:cubicBezTo>
                    <a:pt x="487" y="1064"/>
                    <a:pt x="335" y="973"/>
                    <a:pt x="183" y="852"/>
                  </a:cubicBezTo>
                  <a:cubicBezTo>
                    <a:pt x="122" y="821"/>
                    <a:pt x="62" y="760"/>
                    <a:pt x="31" y="730"/>
                  </a:cubicBezTo>
                  <a:lnTo>
                    <a:pt x="31" y="730"/>
                  </a:lnTo>
                  <a:cubicBezTo>
                    <a:pt x="1" y="760"/>
                    <a:pt x="62" y="791"/>
                    <a:pt x="153" y="882"/>
                  </a:cubicBezTo>
                  <a:cubicBezTo>
                    <a:pt x="305" y="1004"/>
                    <a:pt x="426" y="1125"/>
                    <a:pt x="609" y="1247"/>
                  </a:cubicBezTo>
                  <a:cubicBezTo>
                    <a:pt x="1186" y="1612"/>
                    <a:pt x="1825" y="1855"/>
                    <a:pt x="2493" y="2007"/>
                  </a:cubicBezTo>
                  <a:cubicBezTo>
                    <a:pt x="2967" y="2076"/>
                    <a:pt x="3440" y="2114"/>
                    <a:pt x="3910" y="2114"/>
                  </a:cubicBezTo>
                  <a:cubicBezTo>
                    <a:pt x="4467" y="2114"/>
                    <a:pt x="5020" y="2061"/>
                    <a:pt x="5563" y="1946"/>
                  </a:cubicBezTo>
                  <a:cubicBezTo>
                    <a:pt x="6779" y="1672"/>
                    <a:pt x="7995" y="1338"/>
                    <a:pt x="9180" y="943"/>
                  </a:cubicBezTo>
                  <a:cubicBezTo>
                    <a:pt x="10335" y="548"/>
                    <a:pt x="11582" y="335"/>
                    <a:pt x="12797" y="274"/>
                  </a:cubicBezTo>
                  <a:cubicBezTo>
                    <a:pt x="12891" y="269"/>
                    <a:pt x="12985" y="266"/>
                    <a:pt x="13079" y="266"/>
                  </a:cubicBezTo>
                  <a:cubicBezTo>
                    <a:pt x="13531" y="266"/>
                    <a:pt x="13980" y="325"/>
                    <a:pt x="14408" y="426"/>
                  </a:cubicBezTo>
                  <a:cubicBezTo>
                    <a:pt x="14925" y="487"/>
                    <a:pt x="15381" y="608"/>
                    <a:pt x="15807" y="669"/>
                  </a:cubicBezTo>
                  <a:cubicBezTo>
                    <a:pt x="16011" y="705"/>
                    <a:pt x="16215" y="722"/>
                    <a:pt x="16418" y="722"/>
                  </a:cubicBezTo>
                  <a:cubicBezTo>
                    <a:pt x="16911" y="722"/>
                    <a:pt x="17400" y="620"/>
                    <a:pt x="17873" y="426"/>
                  </a:cubicBezTo>
                  <a:cubicBezTo>
                    <a:pt x="18025" y="365"/>
                    <a:pt x="18208" y="244"/>
                    <a:pt x="18329" y="122"/>
                  </a:cubicBezTo>
                  <a:cubicBezTo>
                    <a:pt x="18390" y="92"/>
                    <a:pt x="18451" y="31"/>
                    <a:pt x="18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853;p43">
              <a:extLst>
                <a:ext uri="{FF2B5EF4-FFF2-40B4-BE49-F238E27FC236}">
                  <a16:creationId xmlns:a16="http://schemas.microsoft.com/office/drawing/2014/main" id="{8902B01C-460A-42EF-33B1-BDFD9EC8A82F}"/>
                </a:ext>
              </a:extLst>
            </p:cNvPr>
            <p:cNvSpPr/>
            <p:nvPr/>
          </p:nvSpPr>
          <p:spPr>
            <a:xfrm>
              <a:off x="1500300" y="2875700"/>
              <a:ext cx="129200" cy="158100"/>
            </a:xfrm>
            <a:custGeom>
              <a:avLst/>
              <a:gdLst/>
              <a:ahLst/>
              <a:cxnLst/>
              <a:rect l="l" t="t" r="r" b="b"/>
              <a:pathLst>
                <a:path w="5168" h="6324" extrusionOk="0">
                  <a:moveTo>
                    <a:pt x="5168" y="1"/>
                  </a:moveTo>
                  <a:lnTo>
                    <a:pt x="5168" y="1"/>
                  </a:lnTo>
                  <a:cubicBezTo>
                    <a:pt x="4864" y="244"/>
                    <a:pt x="4560" y="548"/>
                    <a:pt x="4286" y="852"/>
                  </a:cubicBezTo>
                  <a:cubicBezTo>
                    <a:pt x="3800" y="1369"/>
                    <a:pt x="3101" y="2129"/>
                    <a:pt x="2402" y="3010"/>
                  </a:cubicBezTo>
                  <a:cubicBezTo>
                    <a:pt x="1702" y="3892"/>
                    <a:pt x="1064" y="4712"/>
                    <a:pt x="639" y="5320"/>
                  </a:cubicBezTo>
                  <a:cubicBezTo>
                    <a:pt x="395" y="5624"/>
                    <a:pt x="183" y="5959"/>
                    <a:pt x="0" y="6323"/>
                  </a:cubicBezTo>
                  <a:cubicBezTo>
                    <a:pt x="274" y="6019"/>
                    <a:pt x="517" y="5715"/>
                    <a:pt x="760" y="5411"/>
                  </a:cubicBezTo>
                  <a:cubicBezTo>
                    <a:pt x="1216" y="4834"/>
                    <a:pt x="1824" y="4013"/>
                    <a:pt x="2554" y="3132"/>
                  </a:cubicBezTo>
                  <a:cubicBezTo>
                    <a:pt x="3253" y="2281"/>
                    <a:pt x="3921" y="1490"/>
                    <a:pt x="4408" y="943"/>
                  </a:cubicBezTo>
                  <a:cubicBezTo>
                    <a:pt x="4681" y="639"/>
                    <a:pt x="4924" y="335"/>
                    <a:pt x="5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5" name="Google Shape;854;p43">
              <a:extLst>
                <a:ext uri="{FF2B5EF4-FFF2-40B4-BE49-F238E27FC236}">
                  <a16:creationId xmlns:a16="http://schemas.microsoft.com/office/drawing/2014/main" id="{78C73485-0CC8-0F5F-5CFC-EF3E48A6168C}"/>
                </a:ext>
              </a:extLst>
            </p:cNvPr>
            <p:cNvSpPr/>
            <p:nvPr/>
          </p:nvSpPr>
          <p:spPr>
            <a:xfrm>
              <a:off x="1853650" y="2846825"/>
              <a:ext cx="65375" cy="209775"/>
            </a:xfrm>
            <a:custGeom>
              <a:avLst/>
              <a:gdLst/>
              <a:ahLst/>
              <a:cxnLst/>
              <a:rect l="l" t="t" r="r" b="b"/>
              <a:pathLst>
                <a:path w="2615" h="8391" extrusionOk="0">
                  <a:moveTo>
                    <a:pt x="0" y="1"/>
                  </a:moveTo>
                  <a:cubicBezTo>
                    <a:pt x="0" y="123"/>
                    <a:pt x="0" y="244"/>
                    <a:pt x="0" y="366"/>
                  </a:cubicBezTo>
                  <a:cubicBezTo>
                    <a:pt x="61" y="700"/>
                    <a:pt x="183" y="1034"/>
                    <a:pt x="335" y="1338"/>
                  </a:cubicBezTo>
                  <a:cubicBezTo>
                    <a:pt x="608" y="1794"/>
                    <a:pt x="882" y="2220"/>
                    <a:pt x="1186" y="2615"/>
                  </a:cubicBezTo>
                  <a:cubicBezTo>
                    <a:pt x="1581" y="3101"/>
                    <a:pt x="1885" y="3618"/>
                    <a:pt x="2158" y="4165"/>
                  </a:cubicBezTo>
                  <a:cubicBezTo>
                    <a:pt x="2280" y="4439"/>
                    <a:pt x="2371" y="4743"/>
                    <a:pt x="2402" y="5077"/>
                  </a:cubicBezTo>
                  <a:cubicBezTo>
                    <a:pt x="2402" y="5351"/>
                    <a:pt x="2371" y="5624"/>
                    <a:pt x="2310" y="5928"/>
                  </a:cubicBezTo>
                  <a:cubicBezTo>
                    <a:pt x="2158" y="6384"/>
                    <a:pt x="1946" y="6840"/>
                    <a:pt x="1672" y="7266"/>
                  </a:cubicBezTo>
                  <a:cubicBezTo>
                    <a:pt x="1186" y="7965"/>
                    <a:pt x="821" y="8360"/>
                    <a:pt x="851" y="8390"/>
                  </a:cubicBezTo>
                  <a:cubicBezTo>
                    <a:pt x="973" y="8329"/>
                    <a:pt x="1064" y="8238"/>
                    <a:pt x="1125" y="8147"/>
                  </a:cubicBezTo>
                  <a:cubicBezTo>
                    <a:pt x="1368" y="7873"/>
                    <a:pt x="1581" y="7630"/>
                    <a:pt x="1794" y="7357"/>
                  </a:cubicBezTo>
                  <a:cubicBezTo>
                    <a:pt x="2098" y="6931"/>
                    <a:pt x="2341" y="6475"/>
                    <a:pt x="2493" y="5989"/>
                  </a:cubicBezTo>
                  <a:cubicBezTo>
                    <a:pt x="2584" y="5685"/>
                    <a:pt x="2614" y="5381"/>
                    <a:pt x="2584" y="5077"/>
                  </a:cubicBezTo>
                  <a:cubicBezTo>
                    <a:pt x="2554" y="4743"/>
                    <a:pt x="2493" y="4408"/>
                    <a:pt x="2341" y="4104"/>
                  </a:cubicBezTo>
                  <a:cubicBezTo>
                    <a:pt x="2067" y="3527"/>
                    <a:pt x="1733" y="3010"/>
                    <a:pt x="1338" y="2524"/>
                  </a:cubicBezTo>
                  <a:cubicBezTo>
                    <a:pt x="1034" y="2129"/>
                    <a:pt x="730" y="1734"/>
                    <a:pt x="487" y="1308"/>
                  </a:cubicBezTo>
                  <a:cubicBezTo>
                    <a:pt x="304" y="1004"/>
                    <a:pt x="183" y="700"/>
                    <a:pt x="91" y="366"/>
                  </a:cubicBezTo>
                  <a:cubicBezTo>
                    <a:pt x="91" y="244"/>
                    <a:pt x="61" y="12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6" name="Google Shape;855;p43">
              <a:extLst>
                <a:ext uri="{FF2B5EF4-FFF2-40B4-BE49-F238E27FC236}">
                  <a16:creationId xmlns:a16="http://schemas.microsoft.com/office/drawing/2014/main" id="{A175C631-E50E-66BF-F818-D61D1262452A}"/>
                </a:ext>
              </a:extLst>
            </p:cNvPr>
            <p:cNvSpPr/>
            <p:nvPr/>
          </p:nvSpPr>
          <p:spPr>
            <a:xfrm>
              <a:off x="1639350" y="2688625"/>
              <a:ext cx="166450" cy="141150"/>
            </a:xfrm>
            <a:custGeom>
              <a:avLst/>
              <a:gdLst/>
              <a:ahLst/>
              <a:cxnLst/>
              <a:rect l="l" t="t" r="r" b="b"/>
              <a:pathLst>
                <a:path w="6658" h="5646" extrusionOk="0">
                  <a:moveTo>
                    <a:pt x="6656" y="1"/>
                  </a:moveTo>
                  <a:cubicBezTo>
                    <a:pt x="6649" y="1"/>
                    <a:pt x="6623" y="80"/>
                    <a:pt x="6597" y="159"/>
                  </a:cubicBezTo>
                  <a:cubicBezTo>
                    <a:pt x="6597" y="250"/>
                    <a:pt x="6566" y="402"/>
                    <a:pt x="6536" y="584"/>
                  </a:cubicBezTo>
                  <a:cubicBezTo>
                    <a:pt x="6475" y="949"/>
                    <a:pt x="6475" y="1466"/>
                    <a:pt x="6445" y="2134"/>
                  </a:cubicBezTo>
                  <a:cubicBezTo>
                    <a:pt x="6445" y="2864"/>
                    <a:pt x="6262" y="3624"/>
                    <a:pt x="5928" y="4292"/>
                  </a:cubicBezTo>
                  <a:cubicBezTo>
                    <a:pt x="5715" y="4688"/>
                    <a:pt x="5411" y="4992"/>
                    <a:pt x="5016" y="5204"/>
                  </a:cubicBezTo>
                  <a:cubicBezTo>
                    <a:pt x="4670" y="5391"/>
                    <a:pt x="4255" y="5484"/>
                    <a:pt x="3851" y="5484"/>
                  </a:cubicBezTo>
                  <a:cubicBezTo>
                    <a:pt x="3793" y="5484"/>
                    <a:pt x="3736" y="5482"/>
                    <a:pt x="3679" y="5478"/>
                  </a:cubicBezTo>
                  <a:cubicBezTo>
                    <a:pt x="2767" y="5356"/>
                    <a:pt x="1916" y="4870"/>
                    <a:pt x="1399" y="4110"/>
                  </a:cubicBezTo>
                  <a:cubicBezTo>
                    <a:pt x="943" y="3502"/>
                    <a:pt x="639" y="2803"/>
                    <a:pt x="457" y="2074"/>
                  </a:cubicBezTo>
                  <a:cubicBezTo>
                    <a:pt x="274" y="1435"/>
                    <a:pt x="183" y="919"/>
                    <a:pt x="122" y="554"/>
                  </a:cubicBezTo>
                  <a:cubicBezTo>
                    <a:pt x="122" y="371"/>
                    <a:pt x="61" y="189"/>
                    <a:pt x="31" y="7"/>
                  </a:cubicBezTo>
                  <a:lnTo>
                    <a:pt x="31" y="7"/>
                  </a:lnTo>
                  <a:cubicBezTo>
                    <a:pt x="1" y="189"/>
                    <a:pt x="31" y="371"/>
                    <a:pt x="61" y="584"/>
                  </a:cubicBezTo>
                  <a:cubicBezTo>
                    <a:pt x="122" y="1071"/>
                    <a:pt x="183" y="1587"/>
                    <a:pt x="305" y="2104"/>
                  </a:cubicBezTo>
                  <a:cubicBezTo>
                    <a:pt x="487" y="2833"/>
                    <a:pt x="791" y="3563"/>
                    <a:pt x="1247" y="4201"/>
                  </a:cubicBezTo>
                  <a:cubicBezTo>
                    <a:pt x="1520" y="4566"/>
                    <a:pt x="1855" y="4900"/>
                    <a:pt x="2250" y="5144"/>
                  </a:cubicBezTo>
                  <a:cubicBezTo>
                    <a:pt x="2676" y="5417"/>
                    <a:pt x="3162" y="5599"/>
                    <a:pt x="3648" y="5630"/>
                  </a:cubicBezTo>
                  <a:cubicBezTo>
                    <a:pt x="3738" y="5640"/>
                    <a:pt x="3827" y="5646"/>
                    <a:pt x="3916" y="5646"/>
                  </a:cubicBezTo>
                  <a:cubicBezTo>
                    <a:pt x="4333" y="5646"/>
                    <a:pt x="4731" y="5532"/>
                    <a:pt x="5107" y="5356"/>
                  </a:cubicBezTo>
                  <a:cubicBezTo>
                    <a:pt x="5533" y="5113"/>
                    <a:pt x="5867" y="4779"/>
                    <a:pt x="6080" y="4353"/>
                  </a:cubicBezTo>
                  <a:cubicBezTo>
                    <a:pt x="6414" y="3654"/>
                    <a:pt x="6597" y="2864"/>
                    <a:pt x="6566" y="2104"/>
                  </a:cubicBezTo>
                  <a:cubicBezTo>
                    <a:pt x="6597" y="1435"/>
                    <a:pt x="6566" y="919"/>
                    <a:pt x="6597" y="554"/>
                  </a:cubicBezTo>
                  <a:cubicBezTo>
                    <a:pt x="6657" y="189"/>
                    <a:pt x="6657" y="7"/>
                    <a:pt x="6657" y="7"/>
                  </a:cubicBezTo>
                  <a:cubicBezTo>
                    <a:pt x="6657" y="3"/>
                    <a:pt x="6657" y="1"/>
                    <a:pt x="66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7" name="Google Shape;856;p43">
              <a:extLst>
                <a:ext uri="{FF2B5EF4-FFF2-40B4-BE49-F238E27FC236}">
                  <a16:creationId xmlns:a16="http://schemas.microsoft.com/office/drawing/2014/main" id="{5B63CEE1-B857-FE18-4B7F-E2916E4E7639}"/>
                </a:ext>
              </a:extLst>
            </p:cNvPr>
            <p:cNvSpPr/>
            <p:nvPr/>
          </p:nvSpPr>
          <p:spPr>
            <a:xfrm>
              <a:off x="952400" y="3006350"/>
              <a:ext cx="1268300" cy="658150"/>
            </a:xfrm>
            <a:custGeom>
              <a:avLst/>
              <a:gdLst/>
              <a:ahLst/>
              <a:cxnLst/>
              <a:rect l="l" t="t" r="r" b="b"/>
              <a:pathLst>
                <a:path w="50732" h="26326" extrusionOk="0">
                  <a:moveTo>
                    <a:pt x="3106" y="0"/>
                  </a:moveTo>
                  <a:cubicBezTo>
                    <a:pt x="1882" y="0"/>
                    <a:pt x="881" y="924"/>
                    <a:pt x="822" y="2161"/>
                  </a:cubicBezTo>
                  <a:lnTo>
                    <a:pt x="62" y="17754"/>
                  </a:lnTo>
                  <a:cubicBezTo>
                    <a:pt x="1" y="19031"/>
                    <a:pt x="1004" y="20095"/>
                    <a:pt x="2250" y="20155"/>
                  </a:cubicBezTo>
                  <a:lnTo>
                    <a:pt x="41339" y="22009"/>
                  </a:lnTo>
                  <a:lnTo>
                    <a:pt x="45382" y="26326"/>
                  </a:lnTo>
                  <a:lnTo>
                    <a:pt x="45686" y="22222"/>
                  </a:lnTo>
                  <a:lnTo>
                    <a:pt x="47540" y="22313"/>
                  </a:lnTo>
                  <a:cubicBezTo>
                    <a:pt x="47578" y="22315"/>
                    <a:pt x="47616" y="22316"/>
                    <a:pt x="47653" y="22316"/>
                  </a:cubicBezTo>
                  <a:cubicBezTo>
                    <a:pt x="48879" y="22316"/>
                    <a:pt x="49882" y="21364"/>
                    <a:pt x="49941" y="20125"/>
                  </a:cubicBezTo>
                  <a:lnTo>
                    <a:pt x="50671" y="4532"/>
                  </a:lnTo>
                  <a:cubicBezTo>
                    <a:pt x="50731" y="3255"/>
                    <a:pt x="49759" y="2192"/>
                    <a:pt x="48513" y="2131"/>
                  </a:cubicBezTo>
                  <a:lnTo>
                    <a:pt x="3223" y="3"/>
                  </a:lnTo>
                  <a:cubicBezTo>
                    <a:pt x="3184" y="1"/>
                    <a:pt x="3145" y="0"/>
                    <a:pt x="310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" name="Google Shape;857;p43">
              <a:extLst>
                <a:ext uri="{FF2B5EF4-FFF2-40B4-BE49-F238E27FC236}">
                  <a16:creationId xmlns:a16="http://schemas.microsoft.com/office/drawing/2014/main" id="{109644B8-9054-04E8-B31A-42C05A99BA62}"/>
                </a:ext>
              </a:extLst>
            </p:cNvPr>
            <p:cNvSpPr/>
            <p:nvPr/>
          </p:nvSpPr>
          <p:spPr>
            <a:xfrm>
              <a:off x="1475975" y="3194875"/>
              <a:ext cx="601850" cy="63075"/>
            </a:xfrm>
            <a:custGeom>
              <a:avLst/>
              <a:gdLst/>
              <a:ahLst/>
              <a:cxnLst/>
              <a:rect l="l" t="t" r="r" b="b"/>
              <a:pathLst>
                <a:path w="24074" h="2523" extrusionOk="0">
                  <a:moveTo>
                    <a:pt x="61" y="0"/>
                  </a:moveTo>
                  <a:lnTo>
                    <a:pt x="1" y="1338"/>
                  </a:lnTo>
                  <a:lnTo>
                    <a:pt x="24013" y="2523"/>
                  </a:lnTo>
                  <a:lnTo>
                    <a:pt x="24074" y="12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9" name="Google Shape;858;p43">
              <a:extLst>
                <a:ext uri="{FF2B5EF4-FFF2-40B4-BE49-F238E27FC236}">
                  <a16:creationId xmlns:a16="http://schemas.microsoft.com/office/drawing/2014/main" id="{08372347-178D-302C-4794-707F5D7CCB78}"/>
                </a:ext>
              </a:extLst>
            </p:cNvPr>
            <p:cNvSpPr/>
            <p:nvPr/>
          </p:nvSpPr>
          <p:spPr>
            <a:xfrm>
              <a:off x="1476725" y="3273900"/>
              <a:ext cx="601875" cy="61575"/>
            </a:xfrm>
            <a:custGeom>
              <a:avLst/>
              <a:gdLst/>
              <a:ahLst/>
              <a:cxnLst/>
              <a:rect l="l" t="t" r="r" b="b"/>
              <a:pathLst>
                <a:path w="24075" h="2463" extrusionOk="0">
                  <a:moveTo>
                    <a:pt x="62" y="0"/>
                  </a:moveTo>
                  <a:lnTo>
                    <a:pt x="1" y="1338"/>
                  </a:lnTo>
                  <a:lnTo>
                    <a:pt x="23983" y="2462"/>
                  </a:lnTo>
                  <a:lnTo>
                    <a:pt x="24074" y="115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0" name="Google Shape;859;p43">
              <a:extLst>
                <a:ext uri="{FF2B5EF4-FFF2-40B4-BE49-F238E27FC236}">
                  <a16:creationId xmlns:a16="http://schemas.microsoft.com/office/drawing/2014/main" id="{53C5E1A1-A734-6E80-C5E0-92FE9ABB1ED1}"/>
                </a:ext>
              </a:extLst>
            </p:cNvPr>
            <p:cNvSpPr/>
            <p:nvPr/>
          </p:nvSpPr>
          <p:spPr>
            <a:xfrm>
              <a:off x="1472950" y="3356725"/>
              <a:ext cx="298650" cy="47125"/>
            </a:xfrm>
            <a:custGeom>
              <a:avLst/>
              <a:gdLst/>
              <a:ahLst/>
              <a:cxnLst/>
              <a:rect l="l" t="t" r="r" b="b"/>
              <a:pathLst>
                <a:path w="11946" h="1885" extrusionOk="0">
                  <a:moveTo>
                    <a:pt x="61" y="0"/>
                  </a:moveTo>
                  <a:lnTo>
                    <a:pt x="0" y="1338"/>
                  </a:lnTo>
                  <a:lnTo>
                    <a:pt x="11885" y="1885"/>
                  </a:lnTo>
                  <a:lnTo>
                    <a:pt x="11946" y="57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1" name="Google Shape;860;p43">
              <a:extLst>
                <a:ext uri="{FF2B5EF4-FFF2-40B4-BE49-F238E27FC236}">
                  <a16:creationId xmlns:a16="http://schemas.microsoft.com/office/drawing/2014/main" id="{7B8A5EF3-8A11-D8A2-7828-88D7FDCB9637}"/>
                </a:ext>
              </a:extLst>
            </p:cNvPr>
            <p:cNvSpPr/>
            <p:nvPr/>
          </p:nvSpPr>
          <p:spPr>
            <a:xfrm>
              <a:off x="989650" y="3069125"/>
              <a:ext cx="436950" cy="395900"/>
            </a:xfrm>
            <a:custGeom>
              <a:avLst/>
              <a:gdLst/>
              <a:ahLst/>
              <a:cxnLst/>
              <a:rect l="l" t="t" r="r" b="b"/>
              <a:pathLst>
                <a:path w="17478" h="15836" extrusionOk="0">
                  <a:moveTo>
                    <a:pt x="8720" y="0"/>
                  </a:moveTo>
                  <a:cubicBezTo>
                    <a:pt x="8099" y="0"/>
                    <a:pt x="7469" y="74"/>
                    <a:pt x="6839" y="228"/>
                  </a:cubicBezTo>
                  <a:cubicBezTo>
                    <a:pt x="2584" y="1291"/>
                    <a:pt x="0" y="5577"/>
                    <a:pt x="1064" y="9833"/>
                  </a:cubicBezTo>
                  <a:cubicBezTo>
                    <a:pt x="1944" y="13428"/>
                    <a:pt x="5179" y="15835"/>
                    <a:pt x="8747" y="15835"/>
                  </a:cubicBezTo>
                  <a:cubicBezTo>
                    <a:pt x="9371" y="15835"/>
                    <a:pt x="10005" y="15762"/>
                    <a:pt x="10639" y="15608"/>
                  </a:cubicBezTo>
                  <a:cubicBezTo>
                    <a:pt x="14864" y="14544"/>
                    <a:pt x="17478" y="10258"/>
                    <a:pt x="16414" y="6003"/>
                  </a:cubicBezTo>
                  <a:cubicBezTo>
                    <a:pt x="15509" y="2407"/>
                    <a:pt x="12269" y="0"/>
                    <a:pt x="872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2" name="Google Shape;861;p43">
              <a:extLst>
                <a:ext uri="{FF2B5EF4-FFF2-40B4-BE49-F238E27FC236}">
                  <a16:creationId xmlns:a16="http://schemas.microsoft.com/office/drawing/2014/main" id="{80954F66-83FE-3BD2-CE47-79776A5C83D5}"/>
                </a:ext>
              </a:extLst>
            </p:cNvPr>
            <p:cNvSpPr/>
            <p:nvPr/>
          </p:nvSpPr>
          <p:spPr>
            <a:xfrm>
              <a:off x="1081600" y="3196825"/>
              <a:ext cx="224950" cy="268575"/>
            </a:xfrm>
            <a:custGeom>
              <a:avLst/>
              <a:gdLst/>
              <a:ahLst/>
              <a:cxnLst/>
              <a:rect l="l" t="t" r="r" b="b"/>
              <a:pathLst>
                <a:path w="8998" h="10743" extrusionOk="0">
                  <a:moveTo>
                    <a:pt x="5194" y="2624"/>
                  </a:moveTo>
                  <a:cubicBezTo>
                    <a:pt x="5364" y="2624"/>
                    <a:pt x="5530" y="2686"/>
                    <a:pt x="5654" y="2810"/>
                  </a:cubicBezTo>
                  <a:cubicBezTo>
                    <a:pt x="5715" y="2901"/>
                    <a:pt x="5745" y="2962"/>
                    <a:pt x="5715" y="2962"/>
                  </a:cubicBezTo>
                  <a:cubicBezTo>
                    <a:pt x="5715" y="2964"/>
                    <a:pt x="5713" y="2966"/>
                    <a:pt x="5710" y="2966"/>
                  </a:cubicBezTo>
                  <a:cubicBezTo>
                    <a:pt x="5676" y="2966"/>
                    <a:pt x="5477" y="2837"/>
                    <a:pt x="5228" y="2810"/>
                  </a:cubicBezTo>
                  <a:cubicBezTo>
                    <a:pt x="5197" y="2806"/>
                    <a:pt x="5167" y="2805"/>
                    <a:pt x="5137" y="2805"/>
                  </a:cubicBezTo>
                  <a:cubicBezTo>
                    <a:pt x="4961" y="2805"/>
                    <a:pt x="4820" y="2857"/>
                    <a:pt x="4752" y="2857"/>
                  </a:cubicBezTo>
                  <a:cubicBezTo>
                    <a:pt x="4732" y="2857"/>
                    <a:pt x="4718" y="2853"/>
                    <a:pt x="4712" y="2840"/>
                  </a:cubicBezTo>
                  <a:cubicBezTo>
                    <a:pt x="4712" y="2840"/>
                    <a:pt x="4742" y="2779"/>
                    <a:pt x="4833" y="2719"/>
                  </a:cubicBezTo>
                  <a:cubicBezTo>
                    <a:pt x="4947" y="2655"/>
                    <a:pt x="5072" y="2624"/>
                    <a:pt x="5194" y="2624"/>
                  </a:cubicBezTo>
                  <a:close/>
                  <a:moveTo>
                    <a:pt x="8194" y="2715"/>
                  </a:moveTo>
                  <a:cubicBezTo>
                    <a:pt x="8359" y="2715"/>
                    <a:pt x="8521" y="2777"/>
                    <a:pt x="8663" y="2901"/>
                  </a:cubicBezTo>
                  <a:cubicBezTo>
                    <a:pt x="8724" y="2992"/>
                    <a:pt x="8754" y="3053"/>
                    <a:pt x="8724" y="3053"/>
                  </a:cubicBezTo>
                  <a:cubicBezTo>
                    <a:pt x="8724" y="3056"/>
                    <a:pt x="8722" y="3057"/>
                    <a:pt x="8719" y="3057"/>
                  </a:cubicBezTo>
                  <a:cubicBezTo>
                    <a:pt x="8685" y="3057"/>
                    <a:pt x="8486" y="2929"/>
                    <a:pt x="8237" y="2901"/>
                  </a:cubicBezTo>
                  <a:cubicBezTo>
                    <a:pt x="8190" y="2890"/>
                    <a:pt x="8145" y="2886"/>
                    <a:pt x="8102" y="2886"/>
                  </a:cubicBezTo>
                  <a:cubicBezTo>
                    <a:pt x="7939" y="2886"/>
                    <a:pt x="7811" y="2946"/>
                    <a:pt x="7752" y="2946"/>
                  </a:cubicBezTo>
                  <a:cubicBezTo>
                    <a:pt x="7737" y="2946"/>
                    <a:pt x="7726" y="2942"/>
                    <a:pt x="7721" y="2931"/>
                  </a:cubicBezTo>
                  <a:cubicBezTo>
                    <a:pt x="7690" y="2901"/>
                    <a:pt x="7751" y="2871"/>
                    <a:pt x="7842" y="2810"/>
                  </a:cubicBezTo>
                  <a:cubicBezTo>
                    <a:pt x="7956" y="2746"/>
                    <a:pt x="8076" y="2715"/>
                    <a:pt x="8194" y="2715"/>
                  </a:cubicBezTo>
                  <a:close/>
                  <a:moveTo>
                    <a:pt x="5344" y="2897"/>
                  </a:moveTo>
                  <a:cubicBezTo>
                    <a:pt x="5415" y="2897"/>
                    <a:pt x="5492" y="2919"/>
                    <a:pt x="5563" y="2962"/>
                  </a:cubicBezTo>
                  <a:cubicBezTo>
                    <a:pt x="5684" y="3053"/>
                    <a:pt x="5684" y="3235"/>
                    <a:pt x="5593" y="3357"/>
                  </a:cubicBezTo>
                  <a:cubicBezTo>
                    <a:pt x="5533" y="3460"/>
                    <a:pt x="5446" y="3503"/>
                    <a:pt x="5359" y="3503"/>
                  </a:cubicBezTo>
                  <a:cubicBezTo>
                    <a:pt x="5139" y="3503"/>
                    <a:pt x="4919" y="3232"/>
                    <a:pt x="5137" y="2992"/>
                  </a:cubicBezTo>
                  <a:cubicBezTo>
                    <a:pt x="5186" y="2927"/>
                    <a:pt x="5261" y="2897"/>
                    <a:pt x="5344" y="2897"/>
                  </a:cubicBezTo>
                  <a:close/>
                  <a:moveTo>
                    <a:pt x="8420" y="2975"/>
                  </a:moveTo>
                  <a:cubicBezTo>
                    <a:pt x="8501" y="2975"/>
                    <a:pt x="8581" y="3015"/>
                    <a:pt x="8633" y="3083"/>
                  </a:cubicBezTo>
                  <a:cubicBezTo>
                    <a:pt x="8754" y="3205"/>
                    <a:pt x="8724" y="3387"/>
                    <a:pt x="8602" y="3478"/>
                  </a:cubicBezTo>
                  <a:cubicBezTo>
                    <a:pt x="8546" y="3535"/>
                    <a:pt x="8476" y="3559"/>
                    <a:pt x="8409" y="3559"/>
                  </a:cubicBezTo>
                  <a:cubicBezTo>
                    <a:pt x="8331" y="3559"/>
                    <a:pt x="8256" y="3527"/>
                    <a:pt x="8207" y="3478"/>
                  </a:cubicBezTo>
                  <a:cubicBezTo>
                    <a:pt x="8085" y="3357"/>
                    <a:pt x="8116" y="3144"/>
                    <a:pt x="8237" y="3053"/>
                  </a:cubicBezTo>
                  <a:cubicBezTo>
                    <a:pt x="8291" y="3000"/>
                    <a:pt x="8356" y="2975"/>
                    <a:pt x="8420" y="2975"/>
                  </a:cubicBezTo>
                  <a:close/>
                  <a:moveTo>
                    <a:pt x="851" y="2871"/>
                  </a:moveTo>
                  <a:cubicBezTo>
                    <a:pt x="912" y="2871"/>
                    <a:pt x="973" y="2871"/>
                    <a:pt x="1034" y="2901"/>
                  </a:cubicBezTo>
                  <a:cubicBezTo>
                    <a:pt x="1064" y="2931"/>
                    <a:pt x="1064" y="2962"/>
                    <a:pt x="1094" y="3022"/>
                  </a:cubicBezTo>
                  <a:lnTo>
                    <a:pt x="1094" y="3114"/>
                  </a:lnTo>
                  <a:cubicBezTo>
                    <a:pt x="1094" y="3114"/>
                    <a:pt x="1094" y="3083"/>
                    <a:pt x="1064" y="3022"/>
                  </a:cubicBezTo>
                  <a:cubicBezTo>
                    <a:pt x="1042" y="2978"/>
                    <a:pt x="1003" y="2950"/>
                    <a:pt x="948" y="2950"/>
                  </a:cubicBezTo>
                  <a:cubicBezTo>
                    <a:pt x="928" y="2950"/>
                    <a:pt x="906" y="2954"/>
                    <a:pt x="882" y="2962"/>
                  </a:cubicBezTo>
                  <a:cubicBezTo>
                    <a:pt x="791" y="2992"/>
                    <a:pt x="699" y="3083"/>
                    <a:pt x="669" y="3174"/>
                  </a:cubicBezTo>
                  <a:cubicBezTo>
                    <a:pt x="608" y="3326"/>
                    <a:pt x="578" y="3478"/>
                    <a:pt x="608" y="3630"/>
                  </a:cubicBezTo>
                  <a:cubicBezTo>
                    <a:pt x="608" y="3904"/>
                    <a:pt x="760" y="4147"/>
                    <a:pt x="973" y="4269"/>
                  </a:cubicBezTo>
                  <a:cubicBezTo>
                    <a:pt x="1018" y="4284"/>
                    <a:pt x="1056" y="4292"/>
                    <a:pt x="1094" y="4292"/>
                  </a:cubicBezTo>
                  <a:cubicBezTo>
                    <a:pt x="1132" y="4292"/>
                    <a:pt x="1170" y="4284"/>
                    <a:pt x="1216" y="4269"/>
                  </a:cubicBezTo>
                  <a:cubicBezTo>
                    <a:pt x="1246" y="4238"/>
                    <a:pt x="1277" y="4208"/>
                    <a:pt x="1277" y="4208"/>
                  </a:cubicBezTo>
                  <a:cubicBezTo>
                    <a:pt x="1307" y="4208"/>
                    <a:pt x="1246" y="4238"/>
                    <a:pt x="1186" y="4299"/>
                  </a:cubicBezTo>
                  <a:cubicBezTo>
                    <a:pt x="1125" y="4360"/>
                    <a:pt x="1003" y="4360"/>
                    <a:pt x="912" y="4360"/>
                  </a:cubicBezTo>
                  <a:cubicBezTo>
                    <a:pt x="639" y="4238"/>
                    <a:pt x="456" y="3934"/>
                    <a:pt x="456" y="3630"/>
                  </a:cubicBezTo>
                  <a:cubicBezTo>
                    <a:pt x="456" y="3448"/>
                    <a:pt x="487" y="3296"/>
                    <a:pt x="547" y="3144"/>
                  </a:cubicBezTo>
                  <a:cubicBezTo>
                    <a:pt x="608" y="3022"/>
                    <a:pt x="699" y="2901"/>
                    <a:pt x="851" y="2871"/>
                  </a:cubicBezTo>
                  <a:close/>
                  <a:moveTo>
                    <a:pt x="6687" y="2962"/>
                  </a:moveTo>
                  <a:lnTo>
                    <a:pt x="6687" y="2962"/>
                  </a:lnTo>
                  <a:cubicBezTo>
                    <a:pt x="6870" y="3418"/>
                    <a:pt x="7052" y="3934"/>
                    <a:pt x="7143" y="4451"/>
                  </a:cubicBezTo>
                  <a:cubicBezTo>
                    <a:pt x="7204" y="4633"/>
                    <a:pt x="7234" y="4816"/>
                    <a:pt x="7295" y="5029"/>
                  </a:cubicBezTo>
                  <a:cubicBezTo>
                    <a:pt x="7326" y="5120"/>
                    <a:pt x="7326" y="5211"/>
                    <a:pt x="7295" y="5333"/>
                  </a:cubicBezTo>
                  <a:cubicBezTo>
                    <a:pt x="7265" y="5363"/>
                    <a:pt x="7204" y="5424"/>
                    <a:pt x="7143" y="5424"/>
                  </a:cubicBezTo>
                  <a:lnTo>
                    <a:pt x="7022" y="5424"/>
                  </a:lnTo>
                  <a:cubicBezTo>
                    <a:pt x="6870" y="5424"/>
                    <a:pt x="6718" y="5393"/>
                    <a:pt x="6566" y="5363"/>
                  </a:cubicBezTo>
                  <a:cubicBezTo>
                    <a:pt x="6718" y="5302"/>
                    <a:pt x="6870" y="5302"/>
                    <a:pt x="7022" y="5302"/>
                  </a:cubicBezTo>
                  <a:cubicBezTo>
                    <a:pt x="7113" y="5302"/>
                    <a:pt x="7174" y="5302"/>
                    <a:pt x="7174" y="5272"/>
                  </a:cubicBezTo>
                  <a:cubicBezTo>
                    <a:pt x="7174" y="5211"/>
                    <a:pt x="7174" y="5120"/>
                    <a:pt x="7143" y="5059"/>
                  </a:cubicBezTo>
                  <a:cubicBezTo>
                    <a:pt x="7082" y="4877"/>
                    <a:pt x="7052" y="4664"/>
                    <a:pt x="6991" y="4481"/>
                  </a:cubicBezTo>
                  <a:cubicBezTo>
                    <a:pt x="6839" y="3965"/>
                    <a:pt x="6718" y="3478"/>
                    <a:pt x="6687" y="2962"/>
                  </a:cubicBezTo>
                  <a:close/>
                  <a:moveTo>
                    <a:pt x="5609" y="5515"/>
                  </a:moveTo>
                  <a:cubicBezTo>
                    <a:pt x="5612" y="5515"/>
                    <a:pt x="6477" y="6066"/>
                    <a:pt x="6961" y="6092"/>
                  </a:cubicBezTo>
                  <a:cubicBezTo>
                    <a:pt x="6817" y="6277"/>
                    <a:pt x="6591" y="6378"/>
                    <a:pt x="6356" y="6378"/>
                  </a:cubicBezTo>
                  <a:cubicBezTo>
                    <a:pt x="6243" y="6378"/>
                    <a:pt x="6128" y="6355"/>
                    <a:pt x="6019" y="6305"/>
                  </a:cubicBezTo>
                  <a:cubicBezTo>
                    <a:pt x="5441" y="6032"/>
                    <a:pt x="5654" y="5545"/>
                    <a:pt x="5654" y="5545"/>
                  </a:cubicBezTo>
                  <a:cubicBezTo>
                    <a:pt x="5622" y="5524"/>
                    <a:pt x="5608" y="5515"/>
                    <a:pt x="5609" y="5515"/>
                  </a:cubicBezTo>
                  <a:close/>
                  <a:moveTo>
                    <a:pt x="3175" y="1"/>
                  </a:moveTo>
                  <a:cubicBezTo>
                    <a:pt x="2283" y="1"/>
                    <a:pt x="2310" y="1138"/>
                    <a:pt x="2310" y="1138"/>
                  </a:cubicBezTo>
                  <a:lnTo>
                    <a:pt x="2219" y="4117"/>
                  </a:lnTo>
                  <a:lnTo>
                    <a:pt x="1702" y="4117"/>
                  </a:lnTo>
                  <a:lnTo>
                    <a:pt x="1459" y="2323"/>
                  </a:lnTo>
                  <a:lnTo>
                    <a:pt x="1003" y="2323"/>
                  </a:lnTo>
                  <a:cubicBezTo>
                    <a:pt x="578" y="2384"/>
                    <a:pt x="0" y="2658"/>
                    <a:pt x="31" y="3782"/>
                  </a:cubicBezTo>
                  <a:cubicBezTo>
                    <a:pt x="54" y="4732"/>
                    <a:pt x="606" y="4958"/>
                    <a:pt x="1083" y="4958"/>
                  </a:cubicBezTo>
                  <a:cubicBezTo>
                    <a:pt x="1232" y="4958"/>
                    <a:pt x="1374" y="4936"/>
                    <a:pt x="1490" y="4907"/>
                  </a:cubicBezTo>
                  <a:lnTo>
                    <a:pt x="1490" y="4907"/>
                  </a:lnTo>
                  <a:lnTo>
                    <a:pt x="1307" y="9770"/>
                  </a:lnTo>
                  <a:cubicBezTo>
                    <a:pt x="2341" y="10348"/>
                    <a:pt x="3496" y="10682"/>
                    <a:pt x="4681" y="10743"/>
                  </a:cubicBezTo>
                  <a:cubicBezTo>
                    <a:pt x="5198" y="10743"/>
                    <a:pt x="5684" y="10713"/>
                    <a:pt x="6201" y="10652"/>
                  </a:cubicBezTo>
                  <a:cubicBezTo>
                    <a:pt x="6231" y="10196"/>
                    <a:pt x="6292" y="9649"/>
                    <a:pt x="6323" y="9284"/>
                  </a:cubicBezTo>
                  <a:cubicBezTo>
                    <a:pt x="4316" y="9254"/>
                    <a:pt x="3861" y="7734"/>
                    <a:pt x="3860" y="7734"/>
                  </a:cubicBezTo>
                  <a:lnTo>
                    <a:pt x="3860" y="7734"/>
                  </a:lnTo>
                  <a:cubicBezTo>
                    <a:pt x="4590" y="8311"/>
                    <a:pt x="5471" y="8676"/>
                    <a:pt x="6383" y="8767"/>
                  </a:cubicBezTo>
                  <a:lnTo>
                    <a:pt x="6383" y="8798"/>
                  </a:lnTo>
                  <a:cubicBezTo>
                    <a:pt x="6414" y="8798"/>
                    <a:pt x="8420" y="8676"/>
                    <a:pt x="8663" y="6700"/>
                  </a:cubicBezTo>
                  <a:cubicBezTo>
                    <a:pt x="8815" y="5241"/>
                    <a:pt x="8937" y="2445"/>
                    <a:pt x="8997" y="1016"/>
                  </a:cubicBezTo>
                  <a:lnTo>
                    <a:pt x="8997" y="1016"/>
                  </a:lnTo>
                  <a:cubicBezTo>
                    <a:pt x="8997" y="1016"/>
                    <a:pt x="8967" y="1016"/>
                    <a:pt x="8967" y="1047"/>
                  </a:cubicBezTo>
                  <a:cubicBezTo>
                    <a:pt x="8663" y="1199"/>
                    <a:pt x="8298" y="1260"/>
                    <a:pt x="7964" y="1260"/>
                  </a:cubicBezTo>
                  <a:cubicBezTo>
                    <a:pt x="7801" y="1276"/>
                    <a:pt x="7643" y="1283"/>
                    <a:pt x="7488" y="1283"/>
                  </a:cubicBezTo>
                  <a:cubicBezTo>
                    <a:pt x="5624" y="1283"/>
                    <a:pt x="4354" y="182"/>
                    <a:pt x="3344" y="13"/>
                  </a:cubicBezTo>
                  <a:cubicBezTo>
                    <a:pt x="3284" y="5"/>
                    <a:pt x="3228" y="1"/>
                    <a:pt x="317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3" name="Google Shape;862;p43">
              <a:extLst>
                <a:ext uri="{FF2B5EF4-FFF2-40B4-BE49-F238E27FC236}">
                  <a16:creationId xmlns:a16="http://schemas.microsoft.com/office/drawing/2014/main" id="{5A93F13A-C510-7AD3-EEBA-C817EEEA8F5B}"/>
                </a:ext>
              </a:extLst>
            </p:cNvPr>
            <p:cNvSpPr/>
            <p:nvPr/>
          </p:nvSpPr>
          <p:spPr>
            <a:xfrm>
              <a:off x="1283725" y="3271200"/>
              <a:ext cx="16750" cy="14600"/>
            </a:xfrm>
            <a:custGeom>
              <a:avLst/>
              <a:gdLst/>
              <a:ahLst/>
              <a:cxnLst/>
              <a:rect l="l" t="t" r="r" b="b"/>
              <a:pathLst>
                <a:path w="670" h="584" extrusionOk="0">
                  <a:moveTo>
                    <a:pt x="335" y="0"/>
                  </a:moveTo>
                  <a:cubicBezTo>
                    <a:pt x="271" y="0"/>
                    <a:pt x="206" y="25"/>
                    <a:pt x="152" y="78"/>
                  </a:cubicBezTo>
                  <a:cubicBezTo>
                    <a:pt x="31" y="169"/>
                    <a:pt x="0" y="382"/>
                    <a:pt x="122" y="503"/>
                  </a:cubicBezTo>
                  <a:cubicBezTo>
                    <a:pt x="171" y="552"/>
                    <a:pt x="246" y="584"/>
                    <a:pt x="324" y="584"/>
                  </a:cubicBezTo>
                  <a:cubicBezTo>
                    <a:pt x="391" y="584"/>
                    <a:pt x="461" y="560"/>
                    <a:pt x="517" y="503"/>
                  </a:cubicBezTo>
                  <a:cubicBezTo>
                    <a:pt x="639" y="412"/>
                    <a:pt x="669" y="230"/>
                    <a:pt x="548" y="108"/>
                  </a:cubicBezTo>
                  <a:cubicBezTo>
                    <a:pt x="496" y="40"/>
                    <a:pt x="416" y="0"/>
                    <a:pt x="3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4" name="Google Shape;863;p43">
              <a:extLst>
                <a:ext uri="{FF2B5EF4-FFF2-40B4-BE49-F238E27FC236}">
                  <a16:creationId xmlns:a16="http://schemas.microsoft.com/office/drawing/2014/main" id="{22F9C9DC-B6F6-515F-FB7A-0F71F9E8A46D}"/>
                </a:ext>
              </a:extLst>
            </p:cNvPr>
            <p:cNvSpPr/>
            <p:nvPr/>
          </p:nvSpPr>
          <p:spPr>
            <a:xfrm>
              <a:off x="1274600" y="3264675"/>
              <a:ext cx="26625" cy="8575"/>
            </a:xfrm>
            <a:custGeom>
              <a:avLst/>
              <a:gdLst/>
              <a:ahLst/>
              <a:cxnLst/>
              <a:rect l="l" t="t" r="r" b="b"/>
              <a:pathLst>
                <a:path w="1065" h="343" extrusionOk="0">
                  <a:moveTo>
                    <a:pt x="474" y="1"/>
                  </a:moveTo>
                  <a:cubicBezTo>
                    <a:pt x="356" y="1"/>
                    <a:pt x="236" y="32"/>
                    <a:pt x="122" y="96"/>
                  </a:cubicBezTo>
                  <a:cubicBezTo>
                    <a:pt x="31" y="157"/>
                    <a:pt x="1" y="217"/>
                    <a:pt x="1" y="217"/>
                  </a:cubicBezTo>
                  <a:cubicBezTo>
                    <a:pt x="4" y="221"/>
                    <a:pt x="10" y="222"/>
                    <a:pt x="18" y="222"/>
                  </a:cubicBezTo>
                  <a:cubicBezTo>
                    <a:pt x="66" y="222"/>
                    <a:pt x="192" y="170"/>
                    <a:pt x="358" y="170"/>
                  </a:cubicBezTo>
                  <a:cubicBezTo>
                    <a:pt x="408" y="170"/>
                    <a:pt x="461" y="174"/>
                    <a:pt x="517" y="187"/>
                  </a:cubicBezTo>
                  <a:cubicBezTo>
                    <a:pt x="766" y="215"/>
                    <a:pt x="940" y="343"/>
                    <a:pt x="992" y="343"/>
                  </a:cubicBezTo>
                  <a:cubicBezTo>
                    <a:pt x="997" y="343"/>
                    <a:pt x="1001" y="342"/>
                    <a:pt x="1004" y="339"/>
                  </a:cubicBezTo>
                  <a:cubicBezTo>
                    <a:pt x="1065" y="308"/>
                    <a:pt x="1004" y="278"/>
                    <a:pt x="943" y="187"/>
                  </a:cubicBezTo>
                  <a:cubicBezTo>
                    <a:pt x="801" y="63"/>
                    <a:pt x="639" y="1"/>
                    <a:pt x="4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5" name="Google Shape;864;p43">
              <a:extLst>
                <a:ext uri="{FF2B5EF4-FFF2-40B4-BE49-F238E27FC236}">
                  <a16:creationId xmlns:a16="http://schemas.microsoft.com/office/drawing/2014/main" id="{C902B9CA-F93D-3E44-4FC3-50B6CF359664}"/>
                </a:ext>
              </a:extLst>
            </p:cNvPr>
            <p:cNvSpPr/>
            <p:nvPr/>
          </p:nvSpPr>
          <p:spPr>
            <a:xfrm>
              <a:off x="1206400" y="3269225"/>
              <a:ext cx="18850" cy="14625"/>
            </a:xfrm>
            <a:custGeom>
              <a:avLst/>
              <a:gdLst/>
              <a:ahLst/>
              <a:cxnLst/>
              <a:rect l="l" t="t" r="r" b="b"/>
              <a:pathLst>
                <a:path w="754" h="585" extrusionOk="0">
                  <a:moveTo>
                    <a:pt x="352" y="1"/>
                  </a:moveTo>
                  <a:cubicBezTo>
                    <a:pt x="269" y="1"/>
                    <a:pt x="194" y="31"/>
                    <a:pt x="145" y="96"/>
                  </a:cubicBezTo>
                  <a:cubicBezTo>
                    <a:pt x="0" y="299"/>
                    <a:pt x="132" y="585"/>
                    <a:pt x="381" y="585"/>
                  </a:cubicBezTo>
                  <a:cubicBezTo>
                    <a:pt x="393" y="585"/>
                    <a:pt x="406" y="584"/>
                    <a:pt x="419" y="582"/>
                  </a:cubicBezTo>
                  <a:cubicBezTo>
                    <a:pt x="662" y="552"/>
                    <a:pt x="753" y="218"/>
                    <a:pt x="571" y="66"/>
                  </a:cubicBezTo>
                  <a:cubicBezTo>
                    <a:pt x="500" y="23"/>
                    <a:pt x="423" y="1"/>
                    <a:pt x="3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6" name="Google Shape;865;p43">
              <a:extLst>
                <a:ext uri="{FF2B5EF4-FFF2-40B4-BE49-F238E27FC236}">
                  <a16:creationId xmlns:a16="http://schemas.microsoft.com/office/drawing/2014/main" id="{448B7182-A20A-8530-C032-E7C3F865D856}"/>
                </a:ext>
              </a:extLst>
            </p:cNvPr>
            <p:cNvSpPr/>
            <p:nvPr/>
          </p:nvSpPr>
          <p:spPr>
            <a:xfrm>
              <a:off x="1199375" y="3262400"/>
              <a:ext cx="25100" cy="8800"/>
            </a:xfrm>
            <a:custGeom>
              <a:avLst/>
              <a:gdLst/>
              <a:ahLst/>
              <a:cxnLst/>
              <a:rect l="l" t="t" r="r" b="b"/>
              <a:pathLst>
                <a:path w="1004" h="352" extrusionOk="0">
                  <a:moveTo>
                    <a:pt x="483" y="1"/>
                  </a:moveTo>
                  <a:cubicBezTo>
                    <a:pt x="361" y="1"/>
                    <a:pt x="236" y="32"/>
                    <a:pt x="122" y="96"/>
                  </a:cubicBezTo>
                  <a:cubicBezTo>
                    <a:pt x="31" y="156"/>
                    <a:pt x="1" y="217"/>
                    <a:pt x="1" y="217"/>
                  </a:cubicBezTo>
                  <a:cubicBezTo>
                    <a:pt x="5" y="222"/>
                    <a:pt x="13" y="223"/>
                    <a:pt x="25" y="223"/>
                  </a:cubicBezTo>
                  <a:cubicBezTo>
                    <a:pt x="83" y="223"/>
                    <a:pt x="222" y="180"/>
                    <a:pt x="401" y="180"/>
                  </a:cubicBezTo>
                  <a:cubicBezTo>
                    <a:pt x="438" y="180"/>
                    <a:pt x="477" y="182"/>
                    <a:pt x="517" y="187"/>
                  </a:cubicBezTo>
                  <a:cubicBezTo>
                    <a:pt x="752" y="213"/>
                    <a:pt x="920" y="351"/>
                    <a:pt x="982" y="351"/>
                  </a:cubicBezTo>
                  <a:cubicBezTo>
                    <a:pt x="992" y="351"/>
                    <a:pt x="999" y="347"/>
                    <a:pt x="1004" y="339"/>
                  </a:cubicBezTo>
                  <a:cubicBezTo>
                    <a:pt x="1004" y="339"/>
                    <a:pt x="1004" y="278"/>
                    <a:pt x="943" y="187"/>
                  </a:cubicBezTo>
                  <a:cubicBezTo>
                    <a:pt x="819" y="63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7" name="Google Shape;866;p43">
              <a:extLst>
                <a:ext uri="{FF2B5EF4-FFF2-40B4-BE49-F238E27FC236}">
                  <a16:creationId xmlns:a16="http://schemas.microsoft.com/office/drawing/2014/main" id="{48E0FE00-5BB4-5279-9882-7432F11336CD}"/>
                </a:ext>
              </a:extLst>
            </p:cNvPr>
            <p:cNvSpPr/>
            <p:nvPr/>
          </p:nvSpPr>
          <p:spPr>
            <a:xfrm>
              <a:off x="1245725" y="3270850"/>
              <a:ext cx="19025" cy="61575"/>
            </a:xfrm>
            <a:custGeom>
              <a:avLst/>
              <a:gdLst/>
              <a:ahLst/>
              <a:cxnLst/>
              <a:rect l="l" t="t" r="r" b="b"/>
              <a:pathLst>
                <a:path w="761" h="2463" extrusionOk="0">
                  <a:moveTo>
                    <a:pt x="122" y="1"/>
                  </a:moveTo>
                  <a:lnTo>
                    <a:pt x="122" y="1"/>
                  </a:lnTo>
                  <a:cubicBezTo>
                    <a:pt x="183" y="517"/>
                    <a:pt x="274" y="1004"/>
                    <a:pt x="426" y="1520"/>
                  </a:cubicBezTo>
                  <a:cubicBezTo>
                    <a:pt x="487" y="1703"/>
                    <a:pt x="517" y="1916"/>
                    <a:pt x="578" y="2098"/>
                  </a:cubicBezTo>
                  <a:cubicBezTo>
                    <a:pt x="609" y="2159"/>
                    <a:pt x="609" y="2250"/>
                    <a:pt x="609" y="2311"/>
                  </a:cubicBezTo>
                  <a:cubicBezTo>
                    <a:pt x="609" y="2341"/>
                    <a:pt x="548" y="2341"/>
                    <a:pt x="457" y="2341"/>
                  </a:cubicBezTo>
                  <a:cubicBezTo>
                    <a:pt x="305" y="2341"/>
                    <a:pt x="153" y="2341"/>
                    <a:pt x="1" y="2402"/>
                  </a:cubicBezTo>
                  <a:cubicBezTo>
                    <a:pt x="153" y="2432"/>
                    <a:pt x="305" y="2463"/>
                    <a:pt x="457" y="2463"/>
                  </a:cubicBezTo>
                  <a:lnTo>
                    <a:pt x="578" y="2463"/>
                  </a:lnTo>
                  <a:cubicBezTo>
                    <a:pt x="639" y="2463"/>
                    <a:pt x="700" y="2402"/>
                    <a:pt x="730" y="2372"/>
                  </a:cubicBezTo>
                  <a:cubicBezTo>
                    <a:pt x="761" y="2250"/>
                    <a:pt x="761" y="2159"/>
                    <a:pt x="730" y="2068"/>
                  </a:cubicBezTo>
                  <a:cubicBezTo>
                    <a:pt x="669" y="1855"/>
                    <a:pt x="639" y="1672"/>
                    <a:pt x="578" y="1460"/>
                  </a:cubicBezTo>
                  <a:cubicBezTo>
                    <a:pt x="487" y="973"/>
                    <a:pt x="335" y="457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8" name="Google Shape;867;p43">
              <a:extLst>
                <a:ext uri="{FF2B5EF4-FFF2-40B4-BE49-F238E27FC236}">
                  <a16:creationId xmlns:a16="http://schemas.microsoft.com/office/drawing/2014/main" id="{667672A5-A355-2704-0F8C-2937FCA1A7B5}"/>
                </a:ext>
              </a:extLst>
            </p:cNvPr>
            <p:cNvSpPr/>
            <p:nvPr/>
          </p:nvSpPr>
          <p:spPr>
            <a:xfrm>
              <a:off x="1218375" y="3335225"/>
              <a:ext cx="37250" cy="21825"/>
            </a:xfrm>
            <a:custGeom>
              <a:avLst/>
              <a:gdLst/>
              <a:ahLst/>
              <a:cxnLst/>
              <a:rect l="l" t="t" r="r" b="b"/>
              <a:pathLst>
                <a:path w="1490" h="873" extrusionOk="0">
                  <a:moveTo>
                    <a:pt x="147" y="1"/>
                  </a:moveTo>
                  <a:cubicBezTo>
                    <a:pt x="141" y="1"/>
                    <a:pt x="152" y="13"/>
                    <a:pt x="183" y="40"/>
                  </a:cubicBezTo>
                  <a:cubicBezTo>
                    <a:pt x="183" y="40"/>
                    <a:pt x="0" y="496"/>
                    <a:pt x="578" y="800"/>
                  </a:cubicBezTo>
                  <a:cubicBezTo>
                    <a:pt x="677" y="849"/>
                    <a:pt x="786" y="873"/>
                    <a:pt x="895" y="873"/>
                  </a:cubicBezTo>
                  <a:cubicBezTo>
                    <a:pt x="1120" y="873"/>
                    <a:pt x="1346" y="771"/>
                    <a:pt x="1490" y="587"/>
                  </a:cubicBezTo>
                  <a:cubicBezTo>
                    <a:pt x="1012" y="560"/>
                    <a:pt x="187" y="1"/>
                    <a:pt x="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9" name="Google Shape;868;p43">
              <a:extLst>
                <a:ext uri="{FF2B5EF4-FFF2-40B4-BE49-F238E27FC236}">
                  <a16:creationId xmlns:a16="http://schemas.microsoft.com/office/drawing/2014/main" id="{6472D960-F88C-9C8F-A1D3-4200423BB909}"/>
                </a:ext>
              </a:extLst>
            </p:cNvPr>
            <p:cNvSpPr/>
            <p:nvPr/>
          </p:nvSpPr>
          <p:spPr>
            <a:xfrm>
              <a:off x="1178850" y="3390150"/>
              <a:ext cx="62350" cy="38025"/>
            </a:xfrm>
            <a:custGeom>
              <a:avLst/>
              <a:gdLst/>
              <a:ahLst/>
              <a:cxnLst/>
              <a:rect l="l" t="t" r="r" b="b"/>
              <a:pathLst>
                <a:path w="2494" h="1521" extrusionOk="0">
                  <a:moveTo>
                    <a:pt x="1" y="1"/>
                  </a:moveTo>
                  <a:cubicBezTo>
                    <a:pt x="1" y="1"/>
                    <a:pt x="457" y="1490"/>
                    <a:pt x="2463" y="1521"/>
                  </a:cubicBezTo>
                  <a:lnTo>
                    <a:pt x="2493" y="1034"/>
                  </a:lnTo>
                  <a:lnTo>
                    <a:pt x="2493" y="1004"/>
                  </a:lnTo>
                  <a:cubicBezTo>
                    <a:pt x="1581" y="913"/>
                    <a:pt x="700" y="578"/>
                    <a:pt x="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869;p43">
              <a:extLst>
                <a:ext uri="{FF2B5EF4-FFF2-40B4-BE49-F238E27FC236}">
                  <a16:creationId xmlns:a16="http://schemas.microsoft.com/office/drawing/2014/main" id="{FF8B9268-B7F0-A349-E1E6-5A74D337DC0B}"/>
                </a:ext>
              </a:extLst>
            </p:cNvPr>
            <p:cNvSpPr/>
            <p:nvPr/>
          </p:nvSpPr>
          <p:spPr>
            <a:xfrm>
              <a:off x="1098300" y="3107175"/>
              <a:ext cx="224750" cy="191825"/>
            </a:xfrm>
            <a:custGeom>
              <a:avLst/>
              <a:gdLst/>
              <a:ahLst/>
              <a:cxnLst/>
              <a:rect l="l" t="t" r="r" b="b"/>
              <a:pathLst>
                <a:path w="8990" h="7673" extrusionOk="0">
                  <a:moveTo>
                    <a:pt x="7750" y="0"/>
                  </a:moveTo>
                  <a:cubicBezTo>
                    <a:pt x="7630" y="0"/>
                    <a:pt x="7509" y="25"/>
                    <a:pt x="7387" y="73"/>
                  </a:cubicBezTo>
                  <a:cubicBezTo>
                    <a:pt x="6962" y="256"/>
                    <a:pt x="6597" y="590"/>
                    <a:pt x="6171" y="712"/>
                  </a:cubicBezTo>
                  <a:cubicBezTo>
                    <a:pt x="5920" y="762"/>
                    <a:pt x="5660" y="785"/>
                    <a:pt x="5401" y="785"/>
                  </a:cubicBezTo>
                  <a:cubicBezTo>
                    <a:pt x="5189" y="785"/>
                    <a:pt x="4978" y="769"/>
                    <a:pt x="4773" y="742"/>
                  </a:cubicBezTo>
                  <a:cubicBezTo>
                    <a:pt x="4256" y="742"/>
                    <a:pt x="3740" y="864"/>
                    <a:pt x="3314" y="1168"/>
                  </a:cubicBezTo>
                  <a:cubicBezTo>
                    <a:pt x="2889" y="1472"/>
                    <a:pt x="2615" y="1958"/>
                    <a:pt x="2615" y="2475"/>
                  </a:cubicBezTo>
                  <a:cubicBezTo>
                    <a:pt x="2350" y="2438"/>
                    <a:pt x="2074" y="2407"/>
                    <a:pt x="1807" y="2407"/>
                  </a:cubicBezTo>
                  <a:cubicBezTo>
                    <a:pt x="1401" y="2407"/>
                    <a:pt x="1012" y="2480"/>
                    <a:pt x="700" y="2718"/>
                  </a:cubicBezTo>
                  <a:cubicBezTo>
                    <a:pt x="274" y="3083"/>
                    <a:pt x="1" y="3599"/>
                    <a:pt x="1" y="4177"/>
                  </a:cubicBezTo>
                  <a:cubicBezTo>
                    <a:pt x="31" y="4724"/>
                    <a:pt x="123" y="5271"/>
                    <a:pt x="305" y="5788"/>
                  </a:cubicBezTo>
                  <a:cubicBezTo>
                    <a:pt x="335" y="5818"/>
                    <a:pt x="335" y="5849"/>
                    <a:pt x="335" y="5879"/>
                  </a:cubicBezTo>
                  <a:lnTo>
                    <a:pt x="791" y="5879"/>
                  </a:lnTo>
                  <a:lnTo>
                    <a:pt x="1034" y="7672"/>
                  </a:lnTo>
                  <a:lnTo>
                    <a:pt x="1551" y="7672"/>
                  </a:lnTo>
                  <a:lnTo>
                    <a:pt x="1642" y="4694"/>
                  </a:lnTo>
                  <a:cubicBezTo>
                    <a:pt x="1642" y="4694"/>
                    <a:pt x="1615" y="3586"/>
                    <a:pt x="2503" y="3586"/>
                  </a:cubicBezTo>
                  <a:cubicBezTo>
                    <a:pt x="2557" y="3586"/>
                    <a:pt x="2615" y="3591"/>
                    <a:pt x="2676" y="3599"/>
                  </a:cubicBezTo>
                  <a:cubicBezTo>
                    <a:pt x="3688" y="3740"/>
                    <a:pt x="4960" y="4869"/>
                    <a:pt x="6830" y="4869"/>
                  </a:cubicBezTo>
                  <a:cubicBezTo>
                    <a:pt x="6981" y="4869"/>
                    <a:pt x="7136" y="4861"/>
                    <a:pt x="7296" y="4846"/>
                  </a:cubicBezTo>
                  <a:cubicBezTo>
                    <a:pt x="7630" y="4846"/>
                    <a:pt x="7995" y="4754"/>
                    <a:pt x="8299" y="4602"/>
                  </a:cubicBezTo>
                  <a:cubicBezTo>
                    <a:pt x="8299" y="4602"/>
                    <a:pt x="8329" y="4572"/>
                    <a:pt x="8329" y="4572"/>
                  </a:cubicBezTo>
                  <a:cubicBezTo>
                    <a:pt x="8603" y="4390"/>
                    <a:pt x="8785" y="4086"/>
                    <a:pt x="8785" y="3751"/>
                  </a:cubicBezTo>
                  <a:cubicBezTo>
                    <a:pt x="8758" y="3421"/>
                    <a:pt x="8506" y="3166"/>
                    <a:pt x="8188" y="3143"/>
                  </a:cubicBezTo>
                  <a:lnTo>
                    <a:pt x="8188" y="3143"/>
                  </a:lnTo>
                  <a:cubicBezTo>
                    <a:pt x="8653" y="3109"/>
                    <a:pt x="8990" y="2655"/>
                    <a:pt x="8876" y="2201"/>
                  </a:cubicBezTo>
                  <a:cubicBezTo>
                    <a:pt x="8789" y="1829"/>
                    <a:pt x="8465" y="1614"/>
                    <a:pt x="8131" y="1614"/>
                  </a:cubicBezTo>
                  <a:cubicBezTo>
                    <a:pt x="8002" y="1614"/>
                    <a:pt x="7871" y="1647"/>
                    <a:pt x="7752" y="1715"/>
                  </a:cubicBezTo>
                  <a:cubicBezTo>
                    <a:pt x="7995" y="1532"/>
                    <a:pt x="8208" y="1320"/>
                    <a:pt x="8360" y="1046"/>
                  </a:cubicBezTo>
                  <a:cubicBezTo>
                    <a:pt x="8512" y="742"/>
                    <a:pt x="8481" y="408"/>
                    <a:pt x="8269" y="165"/>
                  </a:cubicBezTo>
                  <a:cubicBezTo>
                    <a:pt x="8104" y="55"/>
                    <a:pt x="7929" y="0"/>
                    <a:pt x="7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1" name="Google Shape;870;p43">
              <a:extLst>
                <a:ext uri="{FF2B5EF4-FFF2-40B4-BE49-F238E27FC236}">
                  <a16:creationId xmlns:a16="http://schemas.microsoft.com/office/drawing/2014/main" id="{11A71532-D7D1-D884-2747-9E61BC9C73CE}"/>
                </a:ext>
              </a:extLst>
            </p:cNvPr>
            <p:cNvSpPr/>
            <p:nvPr/>
          </p:nvSpPr>
          <p:spPr>
            <a:xfrm>
              <a:off x="1092225" y="3268250"/>
              <a:ext cx="19800" cy="37150"/>
            </a:xfrm>
            <a:custGeom>
              <a:avLst/>
              <a:gdLst/>
              <a:ahLst/>
              <a:cxnLst/>
              <a:rect l="l" t="t" r="r" b="b"/>
              <a:pathLst>
                <a:path w="792" h="1486" extrusionOk="0">
                  <a:moveTo>
                    <a:pt x="449" y="1"/>
                  </a:moveTo>
                  <a:cubicBezTo>
                    <a:pt x="432" y="1"/>
                    <a:pt x="414" y="5"/>
                    <a:pt x="396" y="14"/>
                  </a:cubicBezTo>
                  <a:cubicBezTo>
                    <a:pt x="244" y="44"/>
                    <a:pt x="122" y="135"/>
                    <a:pt x="92" y="287"/>
                  </a:cubicBezTo>
                  <a:cubicBezTo>
                    <a:pt x="31" y="439"/>
                    <a:pt x="1" y="591"/>
                    <a:pt x="1" y="773"/>
                  </a:cubicBezTo>
                  <a:cubicBezTo>
                    <a:pt x="1" y="1077"/>
                    <a:pt x="183" y="1351"/>
                    <a:pt x="457" y="1473"/>
                  </a:cubicBezTo>
                  <a:cubicBezTo>
                    <a:pt x="483" y="1481"/>
                    <a:pt x="510" y="1485"/>
                    <a:pt x="537" y="1485"/>
                  </a:cubicBezTo>
                  <a:cubicBezTo>
                    <a:pt x="601" y="1485"/>
                    <a:pt x="666" y="1464"/>
                    <a:pt x="730" y="1442"/>
                  </a:cubicBezTo>
                  <a:cubicBezTo>
                    <a:pt x="790" y="1383"/>
                    <a:pt x="791" y="1352"/>
                    <a:pt x="791" y="1351"/>
                  </a:cubicBezTo>
                  <a:lnTo>
                    <a:pt x="791" y="1351"/>
                  </a:lnTo>
                  <a:cubicBezTo>
                    <a:pt x="791" y="1352"/>
                    <a:pt x="790" y="1382"/>
                    <a:pt x="730" y="1412"/>
                  </a:cubicBezTo>
                  <a:cubicBezTo>
                    <a:pt x="700" y="1427"/>
                    <a:pt x="662" y="1435"/>
                    <a:pt x="624" y="1435"/>
                  </a:cubicBezTo>
                  <a:cubicBezTo>
                    <a:pt x="586" y="1435"/>
                    <a:pt x="548" y="1427"/>
                    <a:pt x="517" y="1412"/>
                  </a:cubicBezTo>
                  <a:cubicBezTo>
                    <a:pt x="274" y="1260"/>
                    <a:pt x="153" y="1017"/>
                    <a:pt x="153" y="743"/>
                  </a:cubicBezTo>
                  <a:cubicBezTo>
                    <a:pt x="122" y="591"/>
                    <a:pt x="153" y="469"/>
                    <a:pt x="214" y="317"/>
                  </a:cubicBezTo>
                  <a:cubicBezTo>
                    <a:pt x="244" y="226"/>
                    <a:pt x="305" y="135"/>
                    <a:pt x="426" y="74"/>
                  </a:cubicBezTo>
                  <a:cubicBezTo>
                    <a:pt x="487" y="74"/>
                    <a:pt x="578" y="105"/>
                    <a:pt x="609" y="165"/>
                  </a:cubicBezTo>
                  <a:cubicBezTo>
                    <a:pt x="639" y="226"/>
                    <a:pt x="609" y="257"/>
                    <a:pt x="639" y="257"/>
                  </a:cubicBezTo>
                  <a:cubicBezTo>
                    <a:pt x="639" y="257"/>
                    <a:pt x="669" y="226"/>
                    <a:pt x="639" y="135"/>
                  </a:cubicBezTo>
                  <a:cubicBezTo>
                    <a:pt x="609" y="105"/>
                    <a:pt x="578" y="74"/>
                    <a:pt x="548" y="44"/>
                  </a:cubicBezTo>
                  <a:cubicBezTo>
                    <a:pt x="526" y="22"/>
                    <a:pt x="490" y="1"/>
                    <a:pt x="449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2" name="Google Shape;871;p43">
              <a:extLst>
                <a:ext uri="{FF2B5EF4-FFF2-40B4-BE49-F238E27FC236}">
                  <a16:creationId xmlns:a16="http://schemas.microsoft.com/office/drawing/2014/main" id="{064E7733-D966-59C6-082E-AE21B148F7A2}"/>
                </a:ext>
              </a:extLst>
            </p:cNvPr>
            <p:cNvSpPr/>
            <p:nvPr/>
          </p:nvSpPr>
          <p:spPr>
            <a:xfrm>
              <a:off x="1248775" y="2934225"/>
              <a:ext cx="267500" cy="626975"/>
            </a:xfrm>
            <a:custGeom>
              <a:avLst/>
              <a:gdLst/>
              <a:ahLst/>
              <a:cxnLst/>
              <a:rect l="l" t="t" r="r" b="b"/>
              <a:pathLst>
                <a:path w="10700" h="25079" extrusionOk="0">
                  <a:moveTo>
                    <a:pt x="4803" y="0"/>
                  </a:moveTo>
                  <a:lnTo>
                    <a:pt x="4043" y="943"/>
                  </a:lnTo>
                  <a:cubicBezTo>
                    <a:pt x="0" y="5988"/>
                    <a:pt x="1429" y="16080"/>
                    <a:pt x="2219" y="20122"/>
                  </a:cubicBezTo>
                  <a:lnTo>
                    <a:pt x="2645" y="22341"/>
                  </a:lnTo>
                  <a:cubicBezTo>
                    <a:pt x="2645" y="22341"/>
                    <a:pt x="2979" y="24773"/>
                    <a:pt x="3313" y="24894"/>
                  </a:cubicBezTo>
                  <a:cubicBezTo>
                    <a:pt x="3366" y="24921"/>
                    <a:pt x="3415" y="24931"/>
                    <a:pt x="3459" y="24931"/>
                  </a:cubicBezTo>
                  <a:cubicBezTo>
                    <a:pt x="3675" y="24931"/>
                    <a:pt x="3800" y="24682"/>
                    <a:pt x="3800" y="24682"/>
                  </a:cubicBezTo>
                  <a:cubicBezTo>
                    <a:pt x="3800" y="24682"/>
                    <a:pt x="4111" y="25078"/>
                    <a:pt x="4379" y="25078"/>
                  </a:cubicBezTo>
                  <a:cubicBezTo>
                    <a:pt x="4389" y="25078"/>
                    <a:pt x="4398" y="25078"/>
                    <a:pt x="4408" y="25077"/>
                  </a:cubicBezTo>
                  <a:cubicBezTo>
                    <a:pt x="4772" y="25016"/>
                    <a:pt x="4924" y="24378"/>
                    <a:pt x="4924" y="24378"/>
                  </a:cubicBezTo>
                  <a:cubicBezTo>
                    <a:pt x="4924" y="24378"/>
                    <a:pt x="5259" y="24894"/>
                    <a:pt x="5563" y="24894"/>
                  </a:cubicBezTo>
                  <a:cubicBezTo>
                    <a:pt x="5927" y="24894"/>
                    <a:pt x="6019" y="24287"/>
                    <a:pt x="6019" y="24287"/>
                  </a:cubicBezTo>
                  <a:cubicBezTo>
                    <a:pt x="6201" y="24590"/>
                    <a:pt x="6535" y="24803"/>
                    <a:pt x="6900" y="24803"/>
                  </a:cubicBezTo>
                  <a:cubicBezTo>
                    <a:pt x="7143" y="24773"/>
                    <a:pt x="7356" y="24590"/>
                    <a:pt x="7417" y="24347"/>
                  </a:cubicBezTo>
                  <a:cubicBezTo>
                    <a:pt x="7417" y="24347"/>
                    <a:pt x="6900" y="22068"/>
                    <a:pt x="7204" y="21855"/>
                  </a:cubicBezTo>
                  <a:cubicBezTo>
                    <a:pt x="7271" y="21802"/>
                    <a:pt x="7344" y="21780"/>
                    <a:pt x="7421" y="21780"/>
                  </a:cubicBezTo>
                  <a:cubicBezTo>
                    <a:pt x="7694" y="21780"/>
                    <a:pt x="8004" y="22051"/>
                    <a:pt x="8146" y="22098"/>
                  </a:cubicBezTo>
                  <a:cubicBezTo>
                    <a:pt x="8306" y="22166"/>
                    <a:pt x="8996" y="22457"/>
                    <a:pt x="9574" y="22457"/>
                  </a:cubicBezTo>
                  <a:cubicBezTo>
                    <a:pt x="9767" y="22457"/>
                    <a:pt x="9947" y="22425"/>
                    <a:pt x="10092" y="22341"/>
                  </a:cubicBezTo>
                  <a:cubicBezTo>
                    <a:pt x="10700" y="22037"/>
                    <a:pt x="9697" y="21916"/>
                    <a:pt x="8937" y="21460"/>
                  </a:cubicBezTo>
                  <a:cubicBezTo>
                    <a:pt x="8177" y="20973"/>
                    <a:pt x="7234" y="20335"/>
                    <a:pt x="7174" y="19940"/>
                  </a:cubicBezTo>
                  <a:lnTo>
                    <a:pt x="7052" y="19271"/>
                  </a:lnTo>
                  <a:cubicBezTo>
                    <a:pt x="6657" y="16627"/>
                    <a:pt x="6353" y="10487"/>
                    <a:pt x="6809" y="6900"/>
                  </a:cubicBezTo>
                  <a:cubicBezTo>
                    <a:pt x="6870" y="6505"/>
                    <a:pt x="8116" y="5077"/>
                    <a:pt x="9545" y="3526"/>
                  </a:cubicBezTo>
                  <a:lnTo>
                    <a:pt x="4803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24" name="Rectangle: Rounded Corners 1123">
            <a:extLst>
              <a:ext uri="{FF2B5EF4-FFF2-40B4-BE49-F238E27FC236}">
                <a16:creationId xmlns:a16="http://schemas.microsoft.com/office/drawing/2014/main" id="{499CF037-E6D8-DDEA-B3D8-8866D7708548}"/>
              </a:ext>
            </a:extLst>
          </p:cNvPr>
          <p:cNvSpPr/>
          <p:nvPr/>
        </p:nvSpPr>
        <p:spPr>
          <a:xfrm>
            <a:off x="3829989" y="3553896"/>
            <a:ext cx="2385304" cy="9089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algn="ctr"/>
            <a:r>
              <a:rPr lang="en-IN" sz="32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DAY 1 / 30</a:t>
            </a:r>
          </a:p>
          <a:p>
            <a:pPr algn="ctr"/>
            <a:endParaRPr lang="en-IN" dirty="0"/>
          </a:p>
        </p:txBody>
      </p:sp>
      <p:sp>
        <p:nvSpPr>
          <p:cNvPr id="1126" name="Rectangle: Rounded Corners 1125">
            <a:extLst>
              <a:ext uri="{FF2B5EF4-FFF2-40B4-BE49-F238E27FC236}">
                <a16:creationId xmlns:a16="http://schemas.microsoft.com/office/drawing/2014/main" id="{E62F4470-9B6A-FB21-C069-6B2257D03589}"/>
              </a:ext>
            </a:extLst>
          </p:cNvPr>
          <p:cNvSpPr/>
          <p:nvPr/>
        </p:nvSpPr>
        <p:spPr>
          <a:xfrm>
            <a:off x="335549" y="2208527"/>
            <a:ext cx="3708533" cy="8710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Intro to AI | Creating Our Own Chatbot</a:t>
            </a:r>
          </a:p>
        </p:txBody>
      </p:sp>
      <p:pic>
        <p:nvPicPr>
          <p:cNvPr id="1127" name="Picture 4" descr="C:\Users\Admin\Desktop\logo.png">
            <a:extLst>
              <a:ext uri="{FF2B5EF4-FFF2-40B4-BE49-F238E27FC236}">
                <a16:creationId xmlns:a16="http://schemas.microsoft.com/office/drawing/2014/main" id="{0C152EBF-789E-BF88-C6AA-81B510095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83889" y="244783"/>
            <a:ext cx="2223720" cy="5610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CA5D3F-5429-1FE3-AA1A-6283F2ABE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545261"/>
              </p:ext>
            </p:extLst>
          </p:nvPr>
        </p:nvGraphicFramePr>
        <p:xfrm>
          <a:off x="324787" y="925501"/>
          <a:ext cx="4007370" cy="960120"/>
        </p:xfrm>
        <a:graphic>
          <a:graphicData uri="http://schemas.openxmlformats.org/drawingml/2006/table">
            <a:tbl>
              <a:tblPr firstRow="1" bandRow="1">
                <a:tableStyleId>{B4E41AE4-29CA-49B4-99A8-09D1E0EC09DD}</a:tableStyleId>
              </a:tblPr>
              <a:tblGrid>
                <a:gridCol w="4007370">
                  <a:extLst>
                    <a:ext uri="{9D8B030D-6E8A-4147-A177-3AD203B41FA5}">
                      <a16:colId xmlns:a16="http://schemas.microsoft.com/office/drawing/2014/main" val="2865639024"/>
                    </a:ext>
                  </a:extLst>
                </a:gridCol>
              </a:tblGrid>
              <a:tr h="163049">
                <a:tc>
                  <a:txBody>
                    <a:bodyPr/>
                    <a:lstStyle/>
                    <a:p>
                      <a:pPr algn="ctr"/>
                      <a:r>
                        <a:rPr lang="en-IN" sz="900" b="1" dirty="0">
                          <a:solidFill>
                            <a:schemeClr val="bg1"/>
                          </a:solidFill>
                        </a:rPr>
                        <a:t>Artificial Intelligence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290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Introduction to </a:t>
                      </a:r>
                      <a:r>
                        <a:rPr lang="en-IN" sz="9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AI </a:t>
                      </a: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| Creating your own Chatbot using </a:t>
                      </a:r>
                      <a:r>
                        <a:rPr lang="en-IN" sz="900" b="0" i="0" u="none" strike="noStrike" cap="none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DialogFlow</a:t>
                      </a:r>
                      <a:r>
                        <a:rPr lang="en-IN" sz="900" b="0" i="0" u="none" strike="noStrike" cap="non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and  Integration</a:t>
                      </a:r>
                      <a:endParaRPr lang="en-IN" sz="9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150866"/>
                  </a:ext>
                </a:extLst>
              </a:tr>
              <a:tr h="1273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Exploring various python platforms | Installing &amp; Working with Python IDLE</a:t>
                      </a:r>
                    </a:p>
                    <a:p>
                      <a:endParaRPr lang="en-IN" sz="9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4707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71A4CE-CB8B-5B94-F0DA-ED07E584E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544149"/>
              </p:ext>
            </p:extLst>
          </p:nvPr>
        </p:nvGraphicFramePr>
        <p:xfrm>
          <a:off x="324787" y="2046852"/>
          <a:ext cx="4007370" cy="1627307"/>
        </p:xfrm>
        <a:graphic>
          <a:graphicData uri="http://schemas.openxmlformats.org/drawingml/2006/table">
            <a:tbl>
              <a:tblPr firstRow="1" bandRow="1">
                <a:tableStyleId>{B4E41AE4-29CA-49B4-99A8-09D1E0EC09DD}</a:tableStyleId>
              </a:tblPr>
              <a:tblGrid>
                <a:gridCol w="4007370">
                  <a:extLst>
                    <a:ext uri="{9D8B030D-6E8A-4147-A177-3AD203B41FA5}">
                      <a16:colId xmlns:a16="http://schemas.microsoft.com/office/drawing/2014/main" val="2282375676"/>
                    </a:ext>
                  </a:extLst>
                </a:gridCol>
              </a:tblGrid>
              <a:tr h="244083">
                <a:tc>
                  <a:txBody>
                    <a:bodyPr/>
                    <a:lstStyle/>
                    <a:p>
                      <a:pPr algn="ctr"/>
                      <a:r>
                        <a:rPr lang="en-IN" sz="900" b="1" dirty="0">
                          <a:solidFill>
                            <a:schemeClr val="bg1"/>
                          </a:solidFill>
                        </a:rPr>
                        <a:t>Computer Vision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7712026"/>
                  </a:ext>
                </a:extLst>
              </a:tr>
              <a:tr h="240224">
                <a:tc>
                  <a:txBody>
                    <a:bodyPr/>
                    <a:lstStyle/>
                    <a:p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Introduction to Computer Vision | Overview on CV libraries &amp; installation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974433"/>
                  </a:ext>
                </a:extLst>
              </a:tr>
              <a:tr h="223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Moving Object Detection using OpenCV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6104477"/>
                  </a:ext>
                </a:extLst>
              </a:tr>
              <a:tr h="223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Advanced Face Detection and Tracking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803897"/>
                  </a:ext>
                </a:extLst>
              </a:tr>
              <a:tr h="223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Object Tracking based on </a:t>
                      </a:r>
                      <a:r>
                        <a:rPr lang="en-IN" sz="9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Color</a:t>
                      </a: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with OpenCV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738143"/>
                  </a:ext>
                </a:extLst>
              </a:tr>
              <a:tr h="223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Face Recognition with OpenCV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949269"/>
                  </a:ext>
                </a:extLst>
              </a:tr>
              <a:tr h="2233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Recognizing Emotions from Faces</a:t>
                      </a:r>
                    </a:p>
                  </a:txBody>
                  <a:tcPr>
                    <a:solidFill>
                      <a:srgbClr val="FFB9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231251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8EB40DA-E3C0-ECB5-C008-8FAFE787A0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205760"/>
              </p:ext>
            </p:extLst>
          </p:nvPr>
        </p:nvGraphicFramePr>
        <p:xfrm>
          <a:off x="324787" y="3737939"/>
          <a:ext cx="4007370" cy="1219200"/>
        </p:xfrm>
        <a:graphic>
          <a:graphicData uri="http://schemas.openxmlformats.org/drawingml/2006/table">
            <a:tbl>
              <a:tblPr firstRow="1" bandRow="1">
                <a:tableStyleId>{B4E41AE4-29CA-49B4-99A8-09D1E0EC09DD}</a:tableStyleId>
              </a:tblPr>
              <a:tblGrid>
                <a:gridCol w="4007370">
                  <a:extLst>
                    <a:ext uri="{9D8B030D-6E8A-4147-A177-3AD203B41FA5}">
                      <a16:colId xmlns:a16="http://schemas.microsoft.com/office/drawing/2014/main" val="1436911518"/>
                    </a:ext>
                  </a:extLst>
                </a:gridCol>
              </a:tblGrid>
              <a:tr h="233181">
                <a:tc>
                  <a:txBody>
                    <a:bodyPr/>
                    <a:lstStyle/>
                    <a:p>
                      <a:pPr algn="ctr"/>
                      <a:r>
                        <a:rPr lang="en-IN" sz="1000" b="1" dirty="0">
                          <a:solidFill>
                            <a:schemeClr val="tx1"/>
                          </a:solidFill>
                        </a:rPr>
                        <a:t>Machine Learning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984966"/>
                  </a:ext>
                </a:extLst>
              </a:tr>
              <a:tr h="233181">
                <a:tc>
                  <a:txBody>
                    <a:bodyPr/>
                    <a:lstStyle/>
                    <a:p>
                      <a:r>
                        <a:rPr lang="en-I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Introduction to Machine Learning | ML Algorithms</a:t>
                      </a:r>
                    </a:p>
                  </a:txBody>
                  <a:tcPr>
                    <a:solidFill>
                      <a:srgbClr val="D8EE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835366"/>
                  </a:ext>
                </a:extLst>
              </a:tr>
              <a:tr h="233181">
                <a:tc>
                  <a:txBody>
                    <a:bodyPr/>
                    <a:lstStyle/>
                    <a:p>
                      <a:r>
                        <a:rPr lang="en-I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Heart Disease Prediction using Machine Learning</a:t>
                      </a:r>
                    </a:p>
                  </a:txBody>
                  <a:tcPr>
                    <a:solidFill>
                      <a:srgbClr val="D8EE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7972042"/>
                  </a:ext>
                </a:extLst>
              </a:tr>
              <a:tr h="233181">
                <a:tc>
                  <a:txBody>
                    <a:bodyPr/>
                    <a:lstStyle/>
                    <a:p>
                      <a:r>
                        <a:rPr lang="en-I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Titanic Survival prediction using NAIVE BAYES</a:t>
                      </a:r>
                    </a:p>
                  </a:txBody>
                  <a:tcPr>
                    <a:solidFill>
                      <a:srgbClr val="D8EE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126912"/>
                  </a:ext>
                </a:extLst>
              </a:tr>
              <a:tr h="2331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AI Snake Game - Reinforcement Learning</a:t>
                      </a:r>
                    </a:p>
                  </a:txBody>
                  <a:tcPr>
                    <a:solidFill>
                      <a:srgbClr val="D8EE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3488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C1ECEC7-91E8-4A6D-D2E1-F202489BB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670362"/>
              </p:ext>
            </p:extLst>
          </p:nvPr>
        </p:nvGraphicFramePr>
        <p:xfrm>
          <a:off x="4572000" y="379391"/>
          <a:ext cx="3316637" cy="3334922"/>
        </p:xfrm>
        <a:graphic>
          <a:graphicData uri="http://schemas.openxmlformats.org/drawingml/2006/table">
            <a:tbl>
              <a:tblPr firstRow="1" bandRow="1">
                <a:tableStyleId>{B4E41AE4-29CA-49B4-99A8-09D1E0EC09DD}</a:tableStyleId>
              </a:tblPr>
              <a:tblGrid>
                <a:gridCol w="3316637">
                  <a:extLst>
                    <a:ext uri="{9D8B030D-6E8A-4147-A177-3AD203B41FA5}">
                      <a16:colId xmlns:a16="http://schemas.microsoft.com/office/drawing/2014/main" val="3466898303"/>
                    </a:ext>
                  </a:extLst>
                </a:gridCol>
              </a:tblGrid>
              <a:tr h="265986">
                <a:tc>
                  <a:txBody>
                    <a:bodyPr/>
                    <a:lstStyle/>
                    <a:p>
                      <a:pPr algn="ctr"/>
                      <a:r>
                        <a:rPr lang="en-IN" sz="1050" b="1" dirty="0">
                          <a:solidFill>
                            <a:schemeClr val="tx1"/>
                          </a:solidFill>
                        </a:rPr>
                        <a:t>Deep Learning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61267"/>
                  </a:ext>
                </a:extLst>
              </a:tr>
              <a:tr h="257277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Introduction to DL| how to install DL libraries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004705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Deep Learning Algorithms | Neural Network Design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010415"/>
                  </a:ext>
                </a:extLst>
              </a:tr>
              <a:tr h="2113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Real-time Object recognition using Pre-trained Model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932266"/>
                  </a:ext>
                </a:extLst>
              </a:tr>
              <a:tr h="229711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Image Classification using Convolutional Neural Networks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840402"/>
                  </a:ext>
                </a:extLst>
              </a:tr>
              <a:tr h="229711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Hand Gesture Recognition with Deep Learning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154702"/>
                  </a:ext>
                </a:extLst>
              </a:tr>
              <a:tr h="229711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Detecting Plant Leaf Diseases using Deep Learning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551369"/>
                  </a:ext>
                </a:extLst>
              </a:tr>
              <a:tr h="28484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Character Recognition with CNN and PyQt5 GUI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710411"/>
                  </a:ext>
                </a:extLst>
              </a:tr>
              <a:tr h="22052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Label reading using Optical Character Recognition OCR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832202"/>
                  </a:ext>
                </a:extLst>
              </a:tr>
              <a:tr h="2113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Attendance System Face Recognition using DL &amp; ML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7429558"/>
                  </a:ext>
                </a:extLst>
              </a:tr>
              <a:tr h="19295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Vehicle Detection and Tracking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8914498"/>
                  </a:ext>
                </a:extLst>
              </a:tr>
              <a:tr h="22710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License Plate Recognition System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590837"/>
                  </a:ext>
                </a:extLst>
              </a:tr>
              <a:tr h="241503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Drowsiness Detection for Driver Safety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848973"/>
                  </a:ext>
                </a:extLst>
              </a:tr>
              <a:tr h="257277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Road Sign Recognition for Autonomous Vehicles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FFE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9742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8012B29-2CA6-7E1D-544A-8E3CBAE81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398590"/>
              </p:ext>
            </p:extLst>
          </p:nvPr>
        </p:nvGraphicFramePr>
        <p:xfrm>
          <a:off x="4572000" y="3792640"/>
          <a:ext cx="3316637" cy="1164499"/>
        </p:xfrm>
        <a:graphic>
          <a:graphicData uri="http://schemas.openxmlformats.org/drawingml/2006/table">
            <a:tbl>
              <a:tblPr firstRow="1" bandRow="1">
                <a:tableStyleId>{B4E41AE4-29CA-49B4-99A8-09D1E0EC09DD}</a:tableStyleId>
              </a:tblPr>
              <a:tblGrid>
                <a:gridCol w="3316637">
                  <a:extLst>
                    <a:ext uri="{9D8B030D-6E8A-4147-A177-3AD203B41FA5}">
                      <a16:colId xmlns:a16="http://schemas.microsoft.com/office/drawing/2014/main" val="1734464995"/>
                    </a:ext>
                  </a:extLst>
                </a:gridCol>
              </a:tblGrid>
              <a:tr h="30419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NATURAL LANGUAGE PROCESSING</a:t>
                      </a:r>
                      <a:endParaRPr lang="en-IN" sz="1050" b="1" i="0" u="none" strike="noStrike" dirty="0">
                        <a:solidFill>
                          <a:schemeClr val="bg1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6959"/>
                  </a:ext>
                </a:extLst>
              </a:tr>
              <a:tr h="28671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Natural Language Processing Essentials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DAC2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676369"/>
                  </a:ext>
                </a:extLst>
              </a:tr>
              <a:tr h="27896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Generating Titles from Text using NLP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DAC2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989862"/>
                  </a:ext>
                </a:extLst>
              </a:tr>
              <a:tr h="29462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Analyzing</a:t>
                      </a:r>
                      <a:r>
                        <a:rPr lang="en-IN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Segoe UI Emoji" panose="020B0502040204020203" pitchFamily="34" charset="0"/>
                        </a:rPr>
                        <a:t> Speech and Emotions using CNN and NLP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Segoe UI Emoji" panose="020B0502040204020203" pitchFamily="34" charset="0"/>
                      </a:endParaRPr>
                    </a:p>
                  </a:txBody>
                  <a:tcPr marL="7620" marR="7620" marT="7620" marB="0" anchor="ctr">
                    <a:solidFill>
                      <a:srgbClr val="DAC2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385946"/>
                  </a:ext>
                </a:extLst>
              </a:tr>
            </a:tbl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CEDF84E2-1F39-57D2-1765-2C0FA551F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191793" y="2329716"/>
            <a:ext cx="4577748" cy="677096"/>
          </a:xfrm>
          <a:prstGeom prst="rect">
            <a:avLst/>
          </a:prstGeom>
        </p:spPr>
      </p:pic>
      <p:sp>
        <p:nvSpPr>
          <p:cNvPr id="21" name="Google Shape;1063;p49">
            <a:extLst>
              <a:ext uri="{FF2B5EF4-FFF2-40B4-BE49-F238E27FC236}">
                <a16:creationId xmlns:a16="http://schemas.microsoft.com/office/drawing/2014/main" id="{05E496B1-4FFA-E6E6-2E05-AAC31E8323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6785" y="263506"/>
            <a:ext cx="4125293" cy="5813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Will You Learn in 30 Days?</a:t>
            </a:r>
            <a:endParaRPr sz="20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64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53"/>
          <p:cNvSpPr/>
          <p:nvPr/>
        </p:nvSpPr>
        <p:spPr>
          <a:xfrm>
            <a:off x="4231997" y="467489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/>
          <p:nvPr/>
        </p:nvSpPr>
        <p:spPr>
          <a:xfrm>
            <a:off x="4458600" y="456120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3"/>
          <p:cNvSpPr/>
          <p:nvPr/>
        </p:nvSpPr>
        <p:spPr>
          <a:xfrm>
            <a:off x="7934675" y="133536"/>
            <a:ext cx="674400" cy="67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3"/>
          <p:cNvSpPr/>
          <p:nvPr/>
        </p:nvSpPr>
        <p:spPr>
          <a:xfrm>
            <a:off x="7533146" y="671874"/>
            <a:ext cx="192300" cy="19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E73FB-888B-997A-D46E-0C3C143A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66" y="1261678"/>
            <a:ext cx="3417440" cy="3412925"/>
          </a:xfrm>
          <a:prstGeom prst="rect">
            <a:avLst/>
          </a:prstGeom>
        </p:spPr>
      </p:pic>
      <p:sp>
        <p:nvSpPr>
          <p:cNvPr id="9" name="Google Shape;537;p43">
            <a:extLst>
              <a:ext uri="{FF2B5EF4-FFF2-40B4-BE49-F238E27FC236}">
                <a16:creationId xmlns:a16="http://schemas.microsoft.com/office/drawing/2014/main" id="{FC72C320-A3D1-3491-25D3-DFD71DDBEA92}"/>
              </a:ext>
            </a:extLst>
          </p:cNvPr>
          <p:cNvSpPr txBox="1">
            <a:spLocks/>
          </p:cNvSpPr>
          <p:nvPr/>
        </p:nvSpPr>
        <p:spPr>
          <a:xfrm>
            <a:off x="4665437" y="2148990"/>
            <a:ext cx="4968603" cy="1706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Artificial </a:t>
            </a:r>
          </a:p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Intelligence</a:t>
            </a:r>
            <a:endParaRPr lang="ta-IN" sz="40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C9D11E-595B-B984-922E-C244C1E45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331" y="391410"/>
            <a:ext cx="658425" cy="896190"/>
          </a:xfrm>
          <a:prstGeom prst="rect">
            <a:avLst/>
          </a:prstGeom>
        </p:spPr>
      </p:pic>
      <p:grpSp>
        <p:nvGrpSpPr>
          <p:cNvPr id="21" name="Google Shape;1188;p50">
            <a:extLst>
              <a:ext uri="{FF2B5EF4-FFF2-40B4-BE49-F238E27FC236}">
                <a16:creationId xmlns:a16="http://schemas.microsoft.com/office/drawing/2014/main" id="{B739F2B1-EAD8-01FE-23B1-86250210E982}"/>
              </a:ext>
            </a:extLst>
          </p:cNvPr>
          <p:cNvGrpSpPr/>
          <p:nvPr/>
        </p:nvGrpSpPr>
        <p:grpSpPr>
          <a:xfrm rot="17560958" flipV="1">
            <a:off x="2722517" y="-602427"/>
            <a:ext cx="877308" cy="2074402"/>
            <a:chOff x="731955" y="2811840"/>
            <a:chExt cx="564367" cy="1313910"/>
          </a:xfrm>
        </p:grpSpPr>
        <p:sp>
          <p:nvSpPr>
            <p:cNvPr id="22" name="Google Shape;1189;p50">
              <a:extLst>
                <a:ext uri="{FF2B5EF4-FFF2-40B4-BE49-F238E27FC236}">
                  <a16:creationId xmlns:a16="http://schemas.microsoft.com/office/drawing/2014/main" id="{1E820BCB-3369-A360-1951-B070E0C728E5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0;p50">
              <a:extLst>
                <a:ext uri="{FF2B5EF4-FFF2-40B4-BE49-F238E27FC236}">
                  <a16:creationId xmlns:a16="http://schemas.microsoft.com/office/drawing/2014/main" id="{27CADFB4-10F0-2694-B67D-A2C0828D9ABF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1;p50">
              <a:extLst>
                <a:ext uri="{FF2B5EF4-FFF2-40B4-BE49-F238E27FC236}">
                  <a16:creationId xmlns:a16="http://schemas.microsoft.com/office/drawing/2014/main" id="{D53DE818-5A16-FA91-106A-8A086336D4D6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2;p50">
              <a:extLst>
                <a:ext uri="{FF2B5EF4-FFF2-40B4-BE49-F238E27FC236}">
                  <a16:creationId xmlns:a16="http://schemas.microsoft.com/office/drawing/2014/main" id="{7F7ED659-ABBD-347B-6C85-EDE17DE5EA92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3;p50">
              <a:extLst>
                <a:ext uri="{FF2B5EF4-FFF2-40B4-BE49-F238E27FC236}">
                  <a16:creationId xmlns:a16="http://schemas.microsoft.com/office/drawing/2014/main" id="{21318470-6CD2-C7C4-D1D7-8E82CF531215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4;p50">
              <a:extLst>
                <a:ext uri="{FF2B5EF4-FFF2-40B4-BE49-F238E27FC236}">
                  <a16:creationId xmlns:a16="http://schemas.microsoft.com/office/drawing/2014/main" id="{918B1C64-F2D9-FAF0-07B2-36C152AEA89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5;p50">
              <a:extLst>
                <a:ext uri="{FF2B5EF4-FFF2-40B4-BE49-F238E27FC236}">
                  <a16:creationId xmlns:a16="http://schemas.microsoft.com/office/drawing/2014/main" id="{5FB7D5D2-B1D7-E7D8-E0D4-746D37C15CBB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6;p50">
              <a:extLst>
                <a:ext uri="{FF2B5EF4-FFF2-40B4-BE49-F238E27FC236}">
                  <a16:creationId xmlns:a16="http://schemas.microsoft.com/office/drawing/2014/main" id="{B99C1F5A-25D8-2C96-FBF3-48EEC4C7BFAF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7;p50">
              <a:extLst>
                <a:ext uri="{FF2B5EF4-FFF2-40B4-BE49-F238E27FC236}">
                  <a16:creationId xmlns:a16="http://schemas.microsoft.com/office/drawing/2014/main" id="{A14D7772-179B-7A09-EA19-6E946E891FDD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8;p50">
              <a:extLst>
                <a:ext uri="{FF2B5EF4-FFF2-40B4-BE49-F238E27FC236}">
                  <a16:creationId xmlns:a16="http://schemas.microsoft.com/office/drawing/2014/main" id="{9D89DEB2-4577-D6C9-690B-DA58C84A1E9D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9;p50">
              <a:extLst>
                <a:ext uri="{FF2B5EF4-FFF2-40B4-BE49-F238E27FC236}">
                  <a16:creationId xmlns:a16="http://schemas.microsoft.com/office/drawing/2014/main" id="{C27B2BD1-2E7D-83FF-7F6E-B33FB059B414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0;p50">
              <a:extLst>
                <a:ext uri="{FF2B5EF4-FFF2-40B4-BE49-F238E27FC236}">
                  <a16:creationId xmlns:a16="http://schemas.microsoft.com/office/drawing/2014/main" id="{BCE7CA26-4306-10B2-6E08-C4CBAFD07E1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1;p50">
              <a:extLst>
                <a:ext uri="{FF2B5EF4-FFF2-40B4-BE49-F238E27FC236}">
                  <a16:creationId xmlns:a16="http://schemas.microsoft.com/office/drawing/2014/main" id="{9B916C00-0081-D518-2DC0-AE4CD17BA17A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2;p50">
              <a:extLst>
                <a:ext uri="{FF2B5EF4-FFF2-40B4-BE49-F238E27FC236}">
                  <a16:creationId xmlns:a16="http://schemas.microsoft.com/office/drawing/2014/main" id="{430EC4C5-D9B8-1337-774F-CC7A96DD3DD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3;p50">
              <a:extLst>
                <a:ext uri="{FF2B5EF4-FFF2-40B4-BE49-F238E27FC236}">
                  <a16:creationId xmlns:a16="http://schemas.microsoft.com/office/drawing/2014/main" id="{A6CA8750-D423-7224-2DB5-9E1254A3AB2B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4;p50">
              <a:extLst>
                <a:ext uri="{FF2B5EF4-FFF2-40B4-BE49-F238E27FC236}">
                  <a16:creationId xmlns:a16="http://schemas.microsoft.com/office/drawing/2014/main" id="{2D99E036-4CCB-8668-940C-FA7CCCA8D81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5;p50">
              <a:extLst>
                <a:ext uri="{FF2B5EF4-FFF2-40B4-BE49-F238E27FC236}">
                  <a16:creationId xmlns:a16="http://schemas.microsoft.com/office/drawing/2014/main" id="{56890ACE-5487-00C1-CB74-639C23AE28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;p50">
              <a:extLst>
                <a:ext uri="{FF2B5EF4-FFF2-40B4-BE49-F238E27FC236}">
                  <a16:creationId xmlns:a16="http://schemas.microsoft.com/office/drawing/2014/main" id="{3496022A-DCAC-0704-00EA-081B411692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7;p50">
              <a:extLst>
                <a:ext uri="{FF2B5EF4-FFF2-40B4-BE49-F238E27FC236}">
                  <a16:creationId xmlns:a16="http://schemas.microsoft.com/office/drawing/2014/main" id="{1316AD1C-55A1-EB71-9076-1B7878D49192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8;p50">
              <a:extLst>
                <a:ext uri="{FF2B5EF4-FFF2-40B4-BE49-F238E27FC236}">
                  <a16:creationId xmlns:a16="http://schemas.microsoft.com/office/drawing/2014/main" id="{CB8A56BB-4D3A-F125-DD14-4857505008D5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9;p50">
              <a:extLst>
                <a:ext uri="{FF2B5EF4-FFF2-40B4-BE49-F238E27FC236}">
                  <a16:creationId xmlns:a16="http://schemas.microsoft.com/office/drawing/2014/main" id="{61887629-8095-1129-8311-806DB8C496C6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0;p50">
              <a:extLst>
                <a:ext uri="{FF2B5EF4-FFF2-40B4-BE49-F238E27FC236}">
                  <a16:creationId xmlns:a16="http://schemas.microsoft.com/office/drawing/2014/main" id="{475C507F-9038-2640-665A-D13E1F4C6889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1;p50">
              <a:extLst>
                <a:ext uri="{FF2B5EF4-FFF2-40B4-BE49-F238E27FC236}">
                  <a16:creationId xmlns:a16="http://schemas.microsoft.com/office/drawing/2014/main" id="{422899A4-E44E-1C00-34B1-3883C4C72CCA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2;p50">
              <a:extLst>
                <a:ext uri="{FF2B5EF4-FFF2-40B4-BE49-F238E27FC236}">
                  <a16:creationId xmlns:a16="http://schemas.microsoft.com/office/drawing/2014/main" id="{0322EA4D-3742-7918-E49D-CCD77BB85B5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3;p50">
              <a:extLst>
                <a:ext uri="{FF2B5EF4-FFF2-40B4-BE49-F238E27FC236}">
                  <a16:creationId xmlns:a16="http://schemas.microsoft.com/office/drawing/2014/main" id="{1F8066D2-553C-572E-1188-62B91E60685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4;p50">
              <a:extLst>
                <a:ext uri="{FF2B5EF4-FFF2-40B4-BE49-F238E27FC236}">
                  <a16:creationId xmlns:a16="http://schemas.microsoft.com/office/drawing/2014/main" id="{448BA29D-8512-B5C8-0B54-5C507E666E3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5;p50">
              <a:extLst>
                <a:ext uri="{FF2B5EF4-FFF2-40B4-BE49-F238E27FC236}">
                  <a16:creationId xmlns:a16="http://schemas.microsoft.com/office/drawing/2014/main" id="{14227BCB-B0C6-C068-0A42-F4F527A68714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6;p50">
              <a:extLst>
                <a:ext uri="{FF2B5EF4-FFF2-40B4-BE49-F238E27FC236}">
                  <a16:creationId xmlns:a16="http://schemas.microsoft.com/office/drawing/2014/main" id="{3617DEB5-6334-7CA8-ABD5-7FD88BE9D003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7;p50">
              <a:extLst>
                <a:ext uri="{FF2B5EF4-FFF2-40B4-BE49-F238E27FC236}">
                  <a16:creationId xmlns:a16="http://schemas.microsoft.com/office/drawing/2014/main" id="{3D29D742-EEA8-1FCD-C95E-19EA7A12CB2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8;p50">
              <a:extLst>
                <a:ext uri="{FF2B5EF4-FFF2-40B4-BE49-F238E27FC236}">
                  <a16:creationId xmlns:a16="http://schemas.microsoft.com/office/drawing/2014/main" id="{06F1AB54-70BF-6D6F-79E9-3A626B75A4BC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1175394-BA59-8A36-5994-014979514EAD}"/>
              </a:ext>
            </a:extLst>
          </p:cNvPr>
          <p:cNvSpPr txBox="1"/>
          <p:nvPr/>
        </p:nvSpPr>
        <p:spPr>
          <a:xfrm>
            <a:off x="5557673" y="3924172"/>
            <a:ext cx="35863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Chatbot Creation &amp; Integration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6431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1" name="Google Shape;2191;p65"/>
          <p:cNvGrpSpPr/>
          <p:nvPr/>
        </p:nvGrpSpPr>
        <p:grpSpPr>
          <a:xfrm>
            <a:off x="129011" y="2164242"/>
            <a:ext cx="7348382" cy="1444655"/>
            <a:chOff x="911159" y="2316820"/>
            <a:chExt cx="7348382" cy="1444655"/>
          </a:xfrm>
        </p:grpSpPr>
        <p:sp>
          <p:nvSpPr>
            <p:cNvPr id="2192" name="Google Shape;2192;p65"/>
            <p:cNvSpPr/>
            <p:nvPr/>
          </p:nvSpPr>
          <p:spPr>
            <a:xfrm>
              <a:off x="6923007" y="2479271"/>
              <a:ext cx="1109700" cy="1109700"/>
            </a:xfrm>
            <a:prstGeom prst="ellipse">
              <a:avLst/>
            </a:pr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dirty="0">
                  <a:solidFill>
                    <a:schemeClr val="bg1"/>
                  </a:solidFill>
                </a:rPr>
                <a:t>Trust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5487349" y="2479271"/>
              <a:ext cx="1109700" cy="1109700"/>
            </a:xfrm>
            <a:prstGeom prst="ellipse">
              <a:avLst/>
            </a:prstGeom>
            <a:solidFill>
              <a:srgbClr val="4E7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Vacancy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4031111" y="2479271"/>
              <a:ext cx="1109700" cy="1109700"/>
            </a:xfrm>
            <a:prstGeom prst="ellipse">
              <a:avLst/>
            </a:prstGeom>
            <a:solidFill>
              <a:srgbClr val="466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Earning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2574849" y="2479271"/>
              <a:ext cx="1109700" cy="1109700"/>
            </a:xfrm>
            <a:prstGeom prst="ellipse">
              <a:avLst/>
            </a:prstGeom>
            <a:solidFill>
              <a:srgbClr val="3E5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900" dirty="0">
                  <a:solidFill>
                    <a:schemeClr val="bg1"/>
                  </a:solidFill>
                </a:rPr>
                <a:t>Lack of Confidence</a:t>
              </a:r>
              <a:endParaRPr sz="900" dirty="0">
                <a:solidFill>
                  <a:schemeClr val="bg1"/>
                </a:solidFill>
              </a:endParaRPr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1111791" y="2479271"/>
              <a:ext cx="1109700" cy="1109700"/>
            </a:xfrm>
            <a:prstGeom prst="ellipse">
              <a:avLst/>
            </a:prstGeom>
            <a:solidFill>
              <a:srgbClr val="364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Price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7" name="Google Shape;2197;p65"/>
            <p:cNvSpPr/>
            <p:nvPr/>
          </p:nvSpPr>
          <p:spPr>
            <a:xfrm rot="10800000">
              <a:off x="5305502" y="3038621"/>
              <a:ext cx="1444814" cy="722854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8" name="Google Shape;2198;p65"/>
            <p:cNvSpPr/>
            <p:nvPr/>
          </p:nvSpPr>
          <p:spPr>
            <a:xfrm rot="10800000">
              <a:off x="3860755" y="2316841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 rot="10800000">
              <a:off x="2416040" y="3038621"/>
              <a:ext cx="1444781" cy="722854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 rot="10800000">
              <a:off x="971292" y="2316841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1" name="Google Shape;2201;p65"/>
            <p:cNvSpPr/>
            <p:nvPr/>
          </p:nvSpPr>
          <p:spPr>
            <a:xfrm rot="10800000">
              <a:off x="3800654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5"/>
            <p:cNvSpPr/>
            <p:nvPr/>
          </p:nvSpPr>
          <p:spPr>
            <a:xfrm rot="10800000">
              <a:off x="2355907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5"/>
            <p:cNvSpPr/>
            <p:nvPr/>
          </p:nvSpPr>
          <p:spPr>
            <a:xfrm rot="10800000">
              <a:off x="911159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5"/>
            <p:cNvSpPr/>
            <p:nvPr/>
          </p:nvSpPr>
          <p:spPr>
            <a:xfrm rot="10800000">
              <a:off x="5245369" y="2973949"/>
              <a:ext cx="120363" cy="12034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5"/>
            <p:cNvSpPr/>
            <p:nvPr/>
          </p:nvSpPr>
          <p:spPr>
            <a:xfrm rot="10800000">
              <a:off x="6755736" y="2316820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5"/>
            <p:cNvSpPr/>
            <p:nvPr/>
          </p:nvSpPr>
          <p:spPr>
            <a:xfrm rot="10800000">
              <a:off x="6695636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5"/>
            <p:cNvSpPr/>
            <p:nvPr/>
          </p:nvSpPr>
          <p:spPr>
            <a:xfrm rot="10800000">
              <a:off x="8139211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063;p49">
            <a:extLst>
              <a:ext uri="{FF2B5EF4-FFF2-40B4-BE49-F238E27FC236}">
                <a16:creationId xmlns:a16="http://schemas.microsoft.com/office/drawing/2014/main" id="{97721361-4793-CFF1-63B7-F14129F5A8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5184" y="232049"/>
            <a:ext cx="5168353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Pain for Learners 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399E1-3E4E-2B02-CC7A-1B7BF8E333FA}"/>
              </a:ext>
            </a:extLst>
          </p:cNvPr>
          <p:cNvSpPr txBox="1"/>
          <p:nvPr/>
        </p:nvSpPr>
        <p:spPr>
          <a:xfrm>
            <a:off x="6326128" y="299253"/>
            <a:ext cx="914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0" i="0" dirty="0">
                <a:solidFill>
                  <a:srgbClr val="000000"/>
                </a:solidFill>
                <a:effectLst/>
                <a:latin typeface="Apple Color Emoji"/>
              </a:rPr>
              <a:t>😥</a:t>
            </a:r>
            <a:endParaRPr lang="en-IN" sz="4000" dirty="0"/>
          </a:p>
        </p:txBody>
      </p:sp>
      <p:sp>
        <p:nvSpPr>
          <p:cNvPr id="13" name="Google Shape;2192;p65">
            <a:extLst>
              <a:ext uri="{FF2B5EF4-FFF2-40B4-BE49-F238E27FC236}">
                <a16:creationId xmlns:a16="http://schemas.microsoft.com/office/drawing/2014/main" id="{29CFB431-9525-6B24-0EF2-AD28790299F3}"/>
              </a:ext>
            </a:extLst>
          </p:cNvPr>
          <p:cNvSpPr/>
          <p:nvPr/>
        </p:nvSpPr>
        <p:spPr>
          <a:xfrm>
            <a:off x="7591093" y="2326693"/>
            <a:ext cx="1109700" cy="11097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bg1"/>
                </a:solidFill>
              </a:rPr>
              <a:t>Overload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5" name="Google Shape;2197;p65">
            <a:extLst>
              <a:ext uri="{FF2B5EF4-FFF2-40B4-BE49-F238E27FC236}">
                <a16:creationId xmlns:a16="http://schemas.microsoft.com/office/drawing/2014/main" id="{A4DD97E6-BD52-8E54-B9A8-4D904A46987F}"/>
              </a:ext>
            </a:extLst>
          </p:cNvPr>
          <p:cNvSpPr/>
          <p:nvPr/>
        </p:nvSpPr>
        <p:spPr>
          <a:xfrm rot="10800000">
            <a:off x="7412849" y="2928683"/>
            <a:ext cx="1444814" cy="722854"/>
          </a:xfrm>
          <a:custGeom>
            <a:avLst/>
            <a:gdLst/>
            <a:ahLst/>
            <a:cxnLst/>
            <a:rect l="l" t="t" r="r" b="b"/>
            <a:pathLst>
              <a:path w="44066" h="22050" fill="none" extrusionOk="0">
                <a:moveTo>
                  <a:pt x="1" y="22050"/>
                </a:moveTo>
                <a:cubicBezTo>
                  <a:pt x="1" y="9874"/>
                  <a:pt x="9874" y="1"/>
                  <a:pt x="22050" y="1"/>
                </a:cubicBezTo>
                <a:cubicBezTo>
                  <a:pt x="34192" y="1"/>
                  <a:pt x="44065" y="9874"/>
                  <a:pt x="44065" y="22050"/>
                </a:cubicBezTo>
              </a:path>
            </a:pathLst>
          </a:custGeom>
          <a:solidFill>
            <a:schemeClr val="accent4"/>
          </a:solidFill>
          <a:ln w="19050" cap="rnd" cmpd="sng">
            <a:solidFill>
              <a:schemeClr val="accent4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206;p65">
            <a:extLst>
              <a:ext uri="{FF2B5EF4-FFF2-40B4-BE49-F238E27FC236}">
                <a16:creationId xmlns:a16="http://schemas.microsoft.com/office/drawing/2014/main" id="{6C8861D1-D736-414F-4292-4A6CFDA30C20}"/>
              </a:ext>
            </a:extLst>
          </p:cNvPr>
          <p:cNvSpPr/>
          <p:nvPr/>
        </p:nvSpPr>
        <p:spPr>
          <a:xfrm rot="10800000">
            <a:off x="8793119" y="2821371"/>
            <a:ext cx="120330" cy="120345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870;p60">
            <a:extLst>
              <a:ext uri="{FF2B5EF4-FFF2-40B4-BE49-F238E27FC236}">
                <a16:creationId xmlns:a16="http://schemas.microsoft.com/office/drawing/2014/main" id="{36FA15E4-A5BA-66C9-6252-5A9EB5727935}"/>
              </a:ext>
            </a:extLst>
          </p:cNvPr>
          <p:cNvGrpSpPr/>
          <p:nvPr/>
        </p:nvGrpSpPr>
        <p:grpSpPr>
          <a:xfrm>
            <a:off x="639009" y="4439349"/>
            <a:ext cx="668104" cy="895218"/>
            <a:chOff x="122038" y="7256930"/>
            <a:chExt cx="668104" cy="895218"/>
          </a:xfrm>
        </p:grpSpPr>
        <p:sp>
          <p:nvSpPr>
            <p:cNvPr id="3" name="Google Shape;1871;p60">
              <a:extLst>
                <a:ext uri="{FF2B5EF4-FFF2-40B4-BE49-F238E27FC236}">
                  <a16:creationId xmlns:a16="http://schemas.microsoft.com/office/drawing/2014/main" id="{9FC4BE0E-7F76-C53A-8503-3265D1D51C9A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72;p60">
              <a:extLst>
                <a:ext uri="{FF2B5EF4-FFF2-40B4-BE49-F238E27FC236}">
                  <a16:creationId xmlns:a16="http://schemas.microsoft.com/office/drawing/2014/main" id="{60B6581D-9BDA-143C-FA68-0798A1C83D1C}"/>
                </a:ext>
              </a:extLst>
            </p:cNvPr>
            <p:cNvSpPr/>
            <p:nvPr/>
          </p:nvSpPr>
          <p:spPr>
            <a:xfrm>
              <a:off x="457701" y="7256930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73;p60">
              <a:extLst>
                <a:ext uri="{FF2B5EF4-FFF2-40B4-BE49-F238E27FC236}">
                  <a16:creationId xmlns:a16="http://schemas.microsoft.com/office/drawing/2014/main" id="{CCEBFDD4-C78D-024B-358F-A8E3DD4F4481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74;p60">
              <a:extLst>
                <a:ext uri="{FF2B5EF4-FFF2-40B4-BE49-F238E27FC236}">
                  <a16:creationId xmlns:a16="http://schemas.microsoft.com/office/drawing/2014/main" id="{47AFCF47-D5E4-6BB7-C9F6-060F631D2DE1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75;p60">
              <a:extLst>
                <a:ext uri="{FF2B5EF4-FFF2-40B4-BE49-F238E27FC236}">
                  <a16:creationId xmlns:a16="http://schemas.microsoft.com/office/drawing/2014/main" id="{A068ACEB-717C-F530-88AB-1FB430298543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76;p60">
              <a:extLst>
                <a:ext uri="{FF2B5EF4-FFF2-40B4-BE49-F238E27FC236}">
                  <a16:creationId xmlns:a16="http://schemas.microsoft.com/office/drawing/2014/main" id="{F905C420-6C26-FD07-F840-4B872C3BB609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857;p60">
            <a:extLst>
              <a:ext uri="{FF2B5EF4-FFF2-40B4-BE49-F238E27FC236}">
                <a16:creationId xmlns:a16="http://schemas.microsoft.com/office/drawing/2014/main" id="{DA02055B-FAE3-620F-5A06-BBC6AA60261C}"/>
              </a:ext>
            </a:extLst>
          </p:cNvPr>
          <p:cNvGrpSpPr/>
          <p:nvPr/>
        </p:nvGrpSpPr>
        <p:grpSpPr>
          <a:xfrm flipH="1">
            <a:off x="8099807" y="3793617"/>
            <a:ext cx="1019450" cy="1379153"/>
            <a:chOff x="3231057" y="5846468"/>
            <a:chExt cx="1701919" cy="2302424"/>
          </a:xfrm>
        </p:grpSpPr>
        <p:sp>
          <p:nvSpPr>
            <p:cNvPr id="12" name="Google Shape;1858;p60">
              <a:extLst>
                <a:ext uri="{FF2B5EF4-FFF2-40B4-BE49-F238E27FC236}">
                  <a16:creationId xmlns:a16="http://schemas.microsoft.com/office/drawing/2014/main" id="{1F2663C2-EED4-8EFD-537B-409BF43D1D22}"/>
                </a:ext>
              </a:extLst>
            </p:cNvPr>
            <p:cNvSpPr/>
            <p:nvPr/>
          </p:nvSpPr>
          <p:spPr>
            <a:xfrm>
              <a:off x="3231057" y="5846468"/>
              <a:ext cx="1594326" cy="2294779"/>
            </a:xfrm>
            <a:custGeom>
              <a:avLst/>
              <a:gdLst/>
              <a:ahLst/>
              <a:cxnLst/>
              <a:rect l="l" t="t" r="r" b="b"/>
              <a:pathLst>
                <a:path w="45047" h="64838" extrusionOk="0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59;p60">
              <a:extLst>
                <a:ext uri="{FF2B5EF4-FFF2-40B4-BE49-F238E27FC236}">
                  <a16:creationId xmlns:a16="http://schemas.microsoft.com/office/drawing/2014/main" id="{6BB23A35-556F-F857-500F-4CF124178394}"/>
                </a:ext>
              </a:extLst>
            </p:cNvPr>
            <p:cNvSpPr/>
            <p:nvPr/>
          </p:nvSpPr>
          <p:spPr>
            <a:xfrm>
              <a:off x="3426848" y="5882215"/>
              <a:ext cx="826238" cy="2265615"/>
            </a:xfrm>
            <a:custGeom>
              <a:avLst/>
              <a:gdLst/>
              <a:ahLst/>
              <a:cxnLst/>
              <a:rect l="l" t="t" r="r" b="b"/>
              <a:pathLst>
                <a:path w="23345" h="64014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60;p60">
              <a:extLst>
                <a:ext uri="{FF2B5EF4-FFF2-40B4-BE49-F238E27FC236}">
                  <a16:creationId xmlns:a16="http://schemas.microsoft.com/office/drawing/2014/main" id="{28F4EF25-BC18-0327-07B7-5F93A00138F4}"/>
                </a:ext>
              </a:extLst>
            </p:cNvPr>
            <p:cNvSpPr/>
            <p:nvPr/>
          </p:nvSpPr>
          <p:spPr>
            <a:xfrm>
              <a:off x="4026043" y="6341574"/>
              <a:ext cx="189385" cy="635826"/>
            </a:xfrm>
            <a:custGeom>
              <a:avLst/>
              <a:gdLst/>
              <a:ahLst/>
              <a:cxnLst/>
              <a:rect l="l" t="t" r="r" b="b"/>
              <a:pathLst>
                <a:path w="5351" h="17965" extrusionOk="0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61;p60">
              <a:extLst>
                <a:ext uri="{FF2B5EF4-FFF2-40B4-BE49-F238E27FC236}">
                  <a16:creationId xmlns:a16="http://schemas.microsoft.com/office/drawing/2014/main" id="{D41516A2-EF8E-5F12-01F6-AA4559AF7E8C}"/>
                </a:ext>
              </a:extLst>
            </p:cNvPr>
            <p:cNvSpPr/>
            <p:nvPr/>
          </p:nvSpPr>
          <p:spPr>
            <a:xfrm>
              <a:off x="3288074" y="6714859"/>
              <a:ext cx="736943" cy="262542"/>
            </a:xfrm>
            <a:custGeom>
              <a:avLst/>
              <a:gdLst/>
              <a:ahLst/>
              <a:cxnLst/>
              <a:rect l="l" t="t" r="r" b="b"/>
              <a:pathLst>
                <a:path w="20822" h="7418" extrusionOk="0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62;p60">
              <a:extLst>
                <a:ext uri="{FF2B5EF4-FFF2-40B4-BE49-F238E27FC236}">
                  <a16:creationId xmlns:a16="http://schemas.microsoft.com/office/drawing/2014/main" id="{2ED7A5FB-14DE-E2A5-0C1C-820F96615348}"/>
                </a:ext>
              </a:extLst>
            </p:cNvPr>
            <p:cNvSpPr/>
            <p:nvPr/>
          </p:nvSpPr>
          <p:spPr>
            <a:xfrm>
              <a:off x="4221834" y="6964446"/>
              <a:ext cx="536869" cy="910118"/>
            </a:xfrm>
            <a:custGeom>
              <a:avLst/>
              <a:gdLst/>
              <a:ahLst/>
              <a:cxnLst/>
              <a:rect l="l" t="t" r="r" b="b"/>
              <a:pathLst>
                <a:path w="15169" h="25715" extrusionOk="0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63;p60">
              <a:extLst>
                <a:ext uri="{FF2B5EF4-FFF2-40B4-BE49-F238E27FC236}">
                  <a16:creationId xmlns:a16="http://schemas.microsoft.com/office/drawing/2014/main" id="{A3F77640-CB2B-91BC-546B-810247C8FBE1}"/>
                </a:ext>
              </a:extLst>
            </p:cNvPr>
            <p:cNvSpPr/>
            <p:nvPr/>
          </p:nvSpPr>
          <p:spPr>
            <a:xfrm>
              <a:off x="3264397" y="7388307"/>
              <a:ext cx="957473" cy="486258"/>
            </a:xfrm>
            <a:custGeom>
              <a:avLst/>
              <a:gdLst/>
              <a:ahLst/>
              <a:cxnLst/>
              <a:rect l="l" t="t" r="r" b="b"/>
              <a:pathLst>
                <a:path w="27053" h="13739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864;p60">
              <a:extLst>
                <a:ext uri="{FF2B5EF4-FFF2-40B4-BE49-F238E27FC236}">
                  <a16:creationId xmlns:a16="http://schemas.microsoft.com/office/drawing/2014/main" id="{A8250DC0-6834-CB67-6813-6B981A0FC345}"/>
                </a:ext>
              </a:extLst>
            </p:cNvPr>
            <p:cNvSpPr/>
            <p:nvPr/>
          </p:nvSpPr>
          <p:spPr>
            <a:xfrm>
              <a:off x="4002401" y="6360650"/>
              <a:ext cx="930575" cy="1788241"/>
            </a:xfrm>
            <a:custGeom>
              <a:avLst/>
              <a:gdLst/>
              <a:ahLst/>
              <a:cxnLst/>
              <a:rect l="l" t="t" r="r" b="b"/>
              <a:pathLst>
                <a:path w="26293" h="50526" extrusionOk="0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65;p60">
              <a:extLst>
                <a:ext uri="{FF2B5EF4-FFF2-40B4-BE49-F238E27FC236}">
                  <a16:creationId xmlns:a16="http://schemas.microsoft.com/office/drawing/2014/main" id="{193A9908-5F02-8507-8659-5C7CB7B23D55}"/>
                </a:ext>
              </a:extLst>
            </p:cNvPr>
            <p:cNvSpPr/>
            <p:nvPr/>
          </p:nvSpPr>
          <p:spPr>
            <a:xfrm>
              <a:off x="4399363" y="6562105"/>
              <a:ext cx="267886" cy="1586787"/>
            </a:xfrm>
            <a:custGeom>
              <a:avLst/>
              <a:gdLst/>
              <a:ahLst/>
              <a:cxnLst/>
              <a:rect l="l" t="t" r="r" b="b"/>
              <a:pathLst>
                <a:path w="7569" h="44834" extrusionOk="0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66;p60">
              <a:extLst>
                <a:ext uri="{FF2B5EF4-FFF2-40B4-BE49-F238E27FC236}">
                  <a16:creationId xmlns:a16="http://schemas.microsoft.com/office/drawing/2014/main" id="{F96B23F7-F407-2D38-7004-35C2FB8A8391}"/>
                </a:ext>
              </a:extLst>
            </p:cNvPr>
            <p:cNvSpPr/>
            <p:nvPr/>
          </p:nvSpPr>
          <p:spPr>
            <a:xfrm>
              <a:off x="4278852" y="7420585"/>
              <a:ext cx="222725" cy="175370"/>
            </a:xfrm>
            <a:custGeom>
              <a:avLst/>
              <a:gdLst/>
              <a:ahLst/>
              <a:cxnLst/>
              <a:rect l="l" t="t" r="r" b="b"/>
              <a:pathLst>
                <a:path w="6293" h="4955" extrusionOk="0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67;p60">
              <a:extLst>
                <a:ext uri="{FF2B5EF4-FFF2-40B4-BE49-F238E27FC236}">
                  <a16:creationId xmlns:a16="http://schemas.microsoft.com/office/drawing/2014/main" id="{1C7707EF-40B9-AD92-449E-A9B7156FC279}"/>
                </a:ext>
              </a:extLst>
            </p:cNvPr>
            <p:cNvSpPr/>
            <p:nvPr/>
          </p:nvSpPr>
          <p:spPr>
            <a:xfrm>
              <a:off x="4500480" y="7485106"/>
              <a:ext cx="239926" cy="106531"/>
            </a:xfrm>
            <a:custGeom>
              <a:avLst/>
              <a:gdLst/>
              <a:ahLst/>
              <a:cxnLst/>
              <a:rect l="l" t="t" r="r" b="b"/>
              <a:pathLst>
                <a:path w="6779" h="3010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68;p60">
              <a:extLst>
                <a:ext uri="{FF2B5EF4-FFF2-40B4-BE49-F238E27FC236}">
                  <a16:creationId xmlns:a16="http://schemas.microsoft.com/office/drawing/2014/main" id="{5188B4D3-0385-583C-30A8-AB8A0073CD12}"/>
                </a:ext>
              </a:extLst>
            </p:cNvPr>
            <p:cNvSpPr/>
            <p:nvPr/>
          </p:nvSpPr>
          <p:spPr>
            <a:xfrm>
              <a:off x="4435924" y="7833651"/>
              <a:ext cx="307702" cy="134527"/>
            </a:xfrm>
            <a:custGeom>
              <a:avLst/>
              <a:gdLst/>
              <a:ahLst/>
              <a:cxnLst/>
              <a:rect l="l" t="t" r="r" b="b"/>
              <a:pathLst>
                <a:path w="8694" h="3801" extrusionOk="0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69;p60">
              <a:extLst>
                <a:ext uri="{FF2B5EF4-FFF2-40B4-BE49-F238E27FC236}">
                  <a16:creationId xmlns:a16="http://schemas.microsoft.com/office/drawing/2014/main" id="{2AF03E73-0892-3667-6D44-8F703819DE6A}"/>
                </a:ext>
              </a:extLst>
            </p:cNvPr>
            <p:cNvSpPr/>
            <p:nvPr/>
          </p:nvSpPr>
          <p:spPr>
            <a:xfrm>
              <a:off x="4165914" y="7733632"/>
              <a:ext cx="276522" cy="229166"/>
            </a:xfrm>
            <a:custGeom>
              <a:avLst/>
              <a:gdLst/>
              <a:ahLst/>
              <a:cxnLst/>
              <a:rect l="l" t="t" r="r" b="b"/>
              <a:pathLst>
                <a:path w="7813" h="6475" extrusionOk="0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1" name="Google Shape;2191;p65"/>
          <p:cNvGrpSpPr/>
          <p:nvPr/>
        </p:nvGrpSpPr>
        <p:grpSpPr>
          <a:xfrm>
            <a:off x="129011" y="2164242"/>
            <a:ext cx="7348382" cy="1444655"/>
            <a:chOff x="911159" y="2316820"/>
            <a:chExt cx="7348382" cy="1444655"/>
          </a:xfrm>
        </p:grpSpPr>
        <p:sp>
          <p:nvSpPr>
            <p:cNvPr id="2192" name="Google Shape;2192;p65"/>
            <p:cNvSpPr/>
            <p:nvPr/>
          </p:nvSpPr>
          <p:spPr>
            <a:xfrm>
              <a:off x="6923007" y="2479271"/>
              <a:ext cx="1109700" cy="1109700"/>
            </a:xfrm>
            <a:prstGeom prst="ellipse">
              <a:avLst/>
            </a:pr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dirty="0">
                  <a:solidFill>
                    <a:schemeClr val="bg1"/>
                  </a:solidFill>
                </a:rPr>
                <a:t>Trust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5487349" y="2479271"/>
              <a:ext cx="1109700" cy="1109700"/>
            </a:xfrm>
            <a:prstGeom prst="ellipse">
              <a:avLst/>
            </a:prstGeom>
            <a:solidFill>
              <a:srgbClr val="4E7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Vacancy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4031111" y="2479271"/>
              <a:ext cx="1109700" cy="1109700"/>
            </a:xfrm>
            <a:prstGeom prst="ellipse">
              <a:avLst/>
            </a:prstGeom>
            <a:solidFill>
              <a:srgbClr val="466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Earning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2574849" y="2479271"/>
              <a:ext cx="1109700" cy="1109700"/>
            </a:xfrm>
            <a:prstGeom prst="ellipse">
              <a:avLst/>
            </a:prstGeom>
            <a:solidFill>
              <a:srgbClr val="3E5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900" dirty="0">
                  <a:solidFill>
                    <a:schemeClr val="bg1"/>
                  </a:solidFill>
                </a:rPr>
                <a:t>Lack of Confidence</a:t>
              </a:r>
              <a:endParaRPr sz="900" dirty="0">
                <a:solidFill>
                  <a:schemeClr val="bg1"/>
                </a:solidFill>
              </a:endParaRPr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1111791" y="2479271"/>
              <a:ext cx="1109700" cy="1109700"/>
            </a:xfrm>
            <a:prstGeom prst="ellipse">
              <a:avLst/>
            </a:prstGeom>
            <a:solidFill>
              <a:srgbClr val="364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Price</a:t>
              </a: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197" name="Google Shape;2197;p65"/>
            <p:cNvSpPr/>
            <p:nvPr/>
          </p:nvSpPr>
          <p:spPr>
            <a:xfrm rot="10800000">
              <a:off x="5305502" y="3038621"/>
              <a:ext cx="1444814" cy="722854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8" name="Google Shape;2198;p65"/>
            <p:cNvSpPr/>
            <p:nvPr/>
          </p:nvSpPr>
          <p:spPr>
            <a:xfrm rot="10800000">
              <a:off x="3860755" y="2316841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 rot="10800000">
              <a:off x="2416040" y="3038621"/>
              <a:ext cx="1444781" cy="722854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 rot="10800000">
              <a:off x="971292" y="2316841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1" name="Google Shape;2201;p65"/>
            <p:cNvSpPr/>
            <p:nvPr/>
          </p:nvSpPr>
          <p:spPr>
            <a:xfrm rot="10800000">
              <a:off x="3800654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5"/>
            <p:cNvSpPr/>
            <p:nvPr/>
          </p:nvSpPr>
          <p:spPr>
            <a:xfrm rot="10800000">
              <a:off x="2355907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5"/>
            <p:cNvSpPr/>
            <p:nvPr/>
          </p:nvSpPr>
          <p:spPr>
            <a:xfrm rot="10800000">
              <a:off x="911159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5"/>
            <p:cNvSpPr/>
            <p:nvPr/>
          </p:nvSpPr>
          <p:spPr>
            <a:xfrm rot="10800000">
              <a:off x="5245369" y="2973949"/>
              <a:ext cx="120363" cy="12034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5"/>
            <p:cNvSpPr/>
            <p:nvPr/>
          </p:nvSpPr>
          <p:spPr>
            <a:xfrm rot="10800000">
              <a:off x="6755736" y="2316820"/>
              <a:ext cx="1444814" cy="721772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solidFill>
              <a:schemeClr val="accent4"/>
            </a:solidFill>
            <a:ln w="19050" cap="rnd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5"/>
            <p:cNvSpPr/>
            <p:nvPr/>
          </p:nvSpPr>
          <p:spPr>
            <a:xfrm rot="10800000">
              <a:off x="6695636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5"/>
            <p:cNvSpPr/>
            <p:nvPr/>
          </p:nvSpPr>
          <p:spPr>
            <a:xfrm rot="10800000">
              <a:off x="8139211" y="2973949"/>
              <a:ext cx="120330" cy="12034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8" name="Google Shape;2208;p65"/>
          <p:cNvSpPr txBox="1">
            <a:spLocks noGrp="1"/>
          </p:cNvSpPr>
          <p:nvPr>
            <p:ph type="subTitle" idx="4294967295"/>
          </p:nvPr>
        </p:nvSpPr>
        <p:spPr>
          <a:xfrm>
            <a:off x="128981" y="1632704"/>
            <a:ext cx="144481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1" dirty="0"/>
              <a:t>How about Less Price?</a:t>
            </a:r>
            <a:endParaRPr sz="1400" b="1" dirty="0"/>
          </a:p>
        </p:txBody>
      </p:sp>
      <p:sp>
        <p:nvSpPr>
          <p:cNvPr id="4" name="Google Shape;1063;p49">
            <a:extLst>
              <a:ext uri="{FF2B5EF4-FFF2-40B4-BE49-F238E27FC236}">
                <a16:creationId xmlns:a16="http://schemas.microsoft.com/office/drawing/2014/main" id="{97721361-4793-CFF1-63B7-F14129F5A8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3846" y="184666"/>
            <a:ext cx="5724871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Solution for Learners 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399E1-3E4E-2B02-CC7A-1B7BF8E333FA}"/>
              </a:ext>
            </a:extLst>
          </p:cNvPr>
          <p:cNvSpPr txBox="1"/>
          <p:nvPr/>
        </p:nvSpPr>
        <p:spPr>
          <a:xfrm>
            <a:off x="6326128" y="299253"/>
            <a:ext cx="914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0" i="0" dirty="0">
                <a:solidFill>
                  <a:srgbClr val="000000"/>
                </a:solidFill>
                <a:effectLst/>
                <a:latin typeface="Apple Color Emoji"/>
              </a:rPr>
              <a:t>😥</a:t>
            </a:r>
            <a:endParaRPr lang="en-IN" sz="4000" dirty="0"/>
          </a:p>
        </p:txBody>
      </p:sp>
      <p:sp>
        <p:nvSpPr>
          <p:cNvPr id="13" name="Google Shape;2192;p65">
            <a:extLst>
              <a:ext uri="{FF2B5EF4-FFF2-40B4-BE49-F238E27FC236}">
                <a16:creationId xmlns:a16="http://schemas.microsoft.com/office/drawing/2014/main" id="{29CFB431-9525-6B24-0EF2-AD28790299F3}"/>
              </a:ext>
            </a:extLst>
          </p:cNvPr>
          <p:cNvSpPr/>
          <p:nvPr/>
        </p:nvSpPr>
        <p:spPr>
          <a:xfrm>
            <a:off x="7591093" y="2326693"/>
            <a:ext cx="1109700" cy="11097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>
                <a:solidFill>
                  <a:schemeClr val="bg1"/>
                </a:solidFill>
              </a:rPr>
              <a:t>Overload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5" name="Google Shape;2197;p65">
            <a:extLst>
              <a:ext uri="{FF2B5EF4-FFF2-40B4-BE49-F238E27FC236}">
                <a16:creationId xmlns:a16="http://schemas.microsoft.com/office/drawing/2014/main" id="{A4DD97E6-BD52-8E54-B9A8-4D904A46987F}"/>
              </a:ext>
            </a:extLst>
          </p:cNvPr>
          <p:cNvSpPr/>
          <p:nvPr/>
        </p:nvSpPr>
        <p:spPr>
          <a:xfrm rot="10800000">
            <a:off x="7412849" y="2928683"/>
            <a:ext cx="1444814" cy="722854"/>
          </a:xfrm>
          <a:custGeom>
            <a:avLst/>
            <a:gdLst/>
            <a:ahLst/>
            <a:cxnLst/>
            <a:rect l="l" t="t" r="r" b="b"/>
            <a:pathLst>
              <a:path w="44066" h="22050" fill="none" extrusionOk="0">
                <a:moveTo>
                  <a:pt x="1" y="22050"/>
                </a:moveTo>
                <a:cubicBezTo>
                  <a:pt x="1" y="9874"/>
                  <a:pt x="9874" y="1"/>
                  <a:pt x="22050" y="1"/>
                </a:cubicBezTo>
                <a:cubicBezTo>
                  <a:pt x="34192" y="1"/>
                  <a:pt x="44065" y="9874"/>
                  <a:pt x="44065" y="22050"/>
                </a:cubicBezTo>
              </a:path>
            </a:pathLst>
          </a:custGeom>
          <a:solidFill>
            <a:schemeClr val="accent4"/>
          </a:solidFill>
          <a:ln w="19050" cap="rnd" cmpd="sng">
            <a:solidFill>
              <a:schemeClr val="accent4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206;p65">
            <a:extLst>
              <a:ext uri="{FF2B5EF4-FFF2-40B4-BE49-F238E27FC236}">
                <a16:creationId xmlns:a16="http://schemas.microsoft.com/office/drawing/2014/main" id="{6C8861D1-D736-414F-4292-4A6CFDA30C20}"/>
              </a:ext>
            </a:extLst>
          </p:cNvPr>
          <p:cNvSpPr/>
          <p:nvPr/>
        </p:nvSpPr>
        <p:spPr>
          <a:xfrm rot="10800000">
            <a:off x="8793119" y="2821371"/>
            <a:ext cx="120330" cy="120345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208;p65">
            <a:extLst>
              <a:ext uri="{FF2B5EF4-FFF2-40B4-BE49-F238E27FC236}">
                <a16:creationId xmlns:a16="http://schemas.microsoft.com/office/drawing/2014/main" id="{54039AA7-65A7-13A5-2863-913EE0571FAD}"/>
              </a:ext>
            </a:extLst>
          </p:cNvPr>
          <p:cNvSpPr txBox="1">
            <a:spLocks/>
          </p:cNvSpPr>
          <p:nvPr/>
        </p:nvSpPr>
        <p:spPr>
          <a:xfrm>
            <a:off x="1719002" y="3604012"/>
            <a:ext cx="1444816" cy="135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IN" sz="1400" b="1" dirty="0"/>
              <a:t>How about Learning mindset to achieve which you want?</a:t>
            </a:r>
          </a:p>
        </p:txBody>
      </p:sp>
      <p:sp>
        <p:nvSpPr>
          <p:cNvPr id="3" name="Google Shape;2208;p65">
            <a:extLst>
              <a:ext uri="{FF2B5EF4-FFF2-40B4-BE49-F238E27FC236}">
                <a16:creationId xmlns:a16="http://schemas.microsoft.com/office/drawing/2014/main" id="{423D4085-009D-4A32-CA46-21C40C132DAE}"/>
              </a:ext>
            </a:extLst>
          </p:cNvPr>
          <p:cNvSpPr txBox="1">
            <a:spLocks/>
          </p:cNvSpPr>
          <p:nvPr/>
        </p:nvSpPr>
        <p:spPr>
          <a:xfrm>
            <a:off x="3078538" y="1364426"/>
            <a:ext cx="1444816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IN" sz="1400" b="1" dirty="0"/>
              <a:t>How about to get High Paying job?</a:t>
            </a:r>
          </a:p>
        </p:txBody>
      </p:sp>
      <p:sp>
        <p:nvSpPr>
          <p:cNvPr id="6" name="Google Shape;2208;p65">
            <a:extLst>
              <a:ext uri="{FF2B5EF4-FFF2-40B4-BE49-F238E27FC236}">
                <a16:creationId xmlns:a16="http://schemas.microsoft.com/office/drawing/2014/main" id="{9C7CA5EF-AA29-E202-CB62-7DE76C714BBD}"/>
              </a:ext>
            </a:extLst>
          </p:cNvPr>
          <p:cNvSpPr txBox="1">
            <a:spLocks/>
          </p:cNvSpPr>
          <p:nvPr/>
        </p:nvSpPr>
        <p:spPr>
          <a:xfrm>
            <a:off x="4565925" y="3608898"/>
            <a:ext cx="1444816" cy="105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IN" sz="1400" b="1" dirty="0"/>
              <a:t>How about it should be in demanded skill?</a:t>
            </a:r>
          </a:p>
        </p:txBody>
      </p:sp>
      <p:sp>
        <p:nvSpPr>
          <p:cNvPr id="7" name="Google Shape;2208;p65">
            <a:extLst>
              <a:ext uri="{FF2B5EF4-FFF2-40B4-BE49-F238E27FC236}">
                <a16:creationId xmlns:a16="http://schemas.microsoft.com/office/drawing/2014/main" id="{DEBDCF60-CB12-F676-5147-DB4174C46E8A}"/>
              </a:ext>
            </a:extLst>
          </p:cNvPr>
          <p:cNvSpPr txBox="1">
            <a:spLocks/>
          </p:cNvSpPr>
          <p:nvPr/>
        </p:nvSpPr>
        <p:spPr>
          <a:xfrm>
            <a:off x="6003082" y="1414009"/>
            <a:ext cx="1444816" cy="787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IN" sz="1400" b="1" dirty="0"/>
              <a:t>How about Transparent Environment?</a:t>
            </a:r>
          </a:p>
        </p:txBody>
      </p:sp>
      <p:sp>
        <p:nvSpPr>
          <p:cNvPr id="8" name="Google Shape;2208;p65">
            <a:extLst>
              <a:ext uri="{FF2B5EF4-FFF2-40B4-BE49-F238E27FC236}">
                <a16:creationId xmlns:a16="http://schemas.microsoft.com/office/drawing/2014/main" id="{A7A3565C-417F-EBD3-5E61-8E0E0870A2A4}"/>
              </a:ext>
            </a:extLst>
          </p:cNvPr>
          <p:cNvSpPr txBox="1">
            <a:spLocks/>
          </p:cNvSpPr>
          <p:nvPr/>
        </p:nvSpPr>
        <p:spPr>
          <a:xfrm>
            <a:off x="7440740" y="3644688"/>
            <a:ext cx="1444816" cy="1378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IN" sz="1400" b="1" dirty="0"/>
              <a:t>How about precise content with application based learning?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ED748C-6536-78E9-259B-5A3E9A2F6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64" y="4210924"/>
            <a:ext cx="658425" cy="8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7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8" grpId="0" build="p"/>
      <p:bldP spid="4" grpId="0"/>
      <p:bldP spid="5" grpId="0"/>
      <p:bldP spid="13" grpId="0" animBg="1"/>
      <p:bldP spid="15" grpId="0" animBg="1"/>
      <p:bldP spid="16" grpId="0" animBg="1"/>
      <p:bldP spid="2" grpId="0"/>
      <p:bldP spid="3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53"/>
          <p:cNvSpPr/>
          <p:nvPr/>
        </p:nvSpPr>
        <p:spPr>
          <a:xfrm>
            <a:off x="4231997" y="467489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/>
          <p:nvPr/>
        </p:nvSpPr>
        <p:spPr>
          <a:xfrm>
            <a:off x="4458600" y="456120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3"/>
          <p:cNvSpPr/>
          <p:nvPr/>
        </p:nvSpPr>
        <p:spPr>
          <a:xfrm>
            <a:off x="7934675" y="133536"/>
            <a:ext cx="674400" cy="67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3"/>
          <p:cNvSpPr/>
          <p:nvPr/>
        </p:nvSpPr>
        <p:spPr>
          <a:xfrm>
            <a:off x="7533146" y="671874"/>
            <a:ext cx="192300" cy="19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E73FB-888B-997A-D46E-0C3C143A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66" y="1261678"/>
            <a:ext cx="3417440" cy="3412925"/>
          </a:xfrm>
          <a:prstGeom prst="rect">
            <a:avLst/>
          </a:prstGeom>
        </p:spPr>
      </p:pic>
      <p:sp>
        <p:nvSpPr>
          <p:cNvPr id="9" name="Google Shape;537;p43">
            <a:extLst>
              <a:ext uri="{FF2B5EF4-FFF2-40B4-BE49-F238E27FC236}">
                <a16:creationId xmlns:a16="http://schemas.microsoft.com/office/drawing/2014/main" id="{FC72C320-A3D1-3491-25D3-DFD71DDBEA92}"/>
              </a:ext>
            </a:extLst>
          </p:cNvPr>
          <p:cNvSpPr txBox="1">
            <a:spLocks/>
          </p:cNvSpPr>
          <p:nvPr/>
        </p:nvSpPr>
        <p:spPr>
          <a:xfrm>
            <a:off x="4665437" y="2148990"/>
            <a:ext cx="4968603" cy="1706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Artificial </a:t>
            </a:r>
          </a:p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Intelligence</a:t>
            </a:r>
            <a:endParaRPr lang="ta-IN" sz="40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C9D11E-595B-B984-922E-C244C1E45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331" y="391410"/>
            <a:ext cx="658425" cy="896190"/>
          </a:xfrm>
          <a:prstGeom prst="rect">
            <a:avLst/>
          </a:prstGeom>
        </p:spPr>
      </p:pic>
      <p:grpSp>
        <p:nvGrpSpPr>
          <p:cNvPr id="21" name="Google Shape;1188;p50">
            <a:extLst>
              <a:ext uri="{FF2B5EF4-FFF2-40B4-BE49-F238E27FC236}">
                <a16:creationId xmlns:a16="http://schemas.microsoft.com/office/drawing/2014/main" id="{B739F2B1-EAD8-01FE-23B1-86250210E982}"/>
              </a:ext>
            </a:extLst>
          </p:cNvPr>
          <p:cNvGrpSpPr/>
          <p:nvPr/>
        </p:nvGrpSpPr>
        <p:grpSpPr>
          <a:xfrm rot="17560958" flipV="1">
            <a:off x="2722517" y="-602427"/>
            <a:ext cx="877308" cy="2074402"/>
            <a:chOff x="731955" y="2811840"/>
            <a:chExt cx="564367" cy="1313910"/>
          </a:xfrm>
        </p:grpSpPr>
        <p:sp>
          <p:nvSpPr>
            <p:cNvPr id="22" name="Google Shape;1189;p50">
              <a:extLst>
                <a:ext uri="{FF2B5EF4-FFF2-40B4-BE49-F238E27FC236}">
                  <a16:creationId xmlns:a16="http://schemas.microsoft.com/office/drawing/2014/main" id="{1E820BCB-3369-A360-1951-B070E0C728E5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0;p50">
              <a:extLst>
                <a:ext uri="{FF2B5EF4-FFF2-40B4-BE49-F238E27FC236}">
                  <a16:creationId xmlns:a16="http://schemas.microsoft.com/office/drawing/2014/main" id="{27CADFB4-10F0-2694-B67D-A2C0828D9ABF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1;p50">
              <a:extLst>
                <a:ext uri="{FF2B5EF4-FFF2-40B4-BE49-F238E27FC236}">
                  <a16:creationId xmlns:a16="http://schemas.microsoft.com/office/drawing/2014/main" id="{D53DE818-5A16-FA91-106A-8A086336D4D6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2;p50">
              <a:extLst>
                <a:ext uri="{FF2B5EF4-FFF2-40B4-BE49-F238E27FC236}">
                  <a16:creationId xmlns:a16="http://schemas.microsoft.com/office/drawing/2014/main" id="{7F7ED659-ABBD-347B-6C85-EDE17DE5EA92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3;p50">
              <a:extLst>
                <a:ext uri="{FF2B5EF4-FFF2-40B4-BE49-F238E27FC236}">
                  <a16:creationId xmlns:a16="http://schemas.microsoft.com/office/drawing/2014/main" id="{21318470-6CD2-C7C4-D1D7-8E82CF531215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4;p50">
              <a:extLst>
                <a:ext uri="{FF2B5EF4-FFF2-40B4-BE49-F238E27FC236}">
                  <a16:creationId xmlns:a16="http://schemas.microsoft.com/office/drawing/2014/main" id="{918B1C64-F2D9-FAF0-07B2-36C152AEA89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5;p50">
              <a:extLst>
                <a:ext uri="{FF2B5EF4-FFF2-40B4-BE49-F238E27FC236}">
                  <a16:creationId xmlns:a16="http://schemas.microsoft.com/office/drawing/2014/main" id="{5FB7D5D2-B1D7-E7D8-E0D4-746D37C15CBB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6;p50">
              <a:extLst>
                <a:ext uri="{FF2B5EF4-FFF2-40B4-BE49-F238E27FC236}">
                  <a16:creationId xmlns:a16="http://schemas.microsoft.com/office/drawing/2014/main" id="{B99C1F5A-25D8-2C96-FBF3-48EEC4C7BFAF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7;p50">
              <a:extLst>
                <a:ext uri="{FF2B5EF4-FFF2-40B4-BE49-F238E27FC236}">
                  <a16:creationId xmlns:a16="http://schemas.microsoft.com/office/drawing/2014/main" id="{A14D7772-179B-7A09-EA19-6E946E891FDD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8;p50">
              <a:extLst>
                <a:ext uri="{FF2B5EF4-FFF2-40B4-BE49-F238E27FC236}">
                  <a16:creationId xmlns:a16="http://schemas.microsoft.com/office/drawing/2014/main" id="{9D89DEB2-4577-D6C9-690B-DA58C84A1E9D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9;p50">
              <a:extLst>
                <a:ext uri="{FF2B5EF4-FFF2-40B4-BE49-F238E27FC236}">
                  <a16:creationId xmlns:a16="http://schemas.microsoft.com/office/drawing/2014/main" id="{C27B2BD1-2E7D-83FF-7F6E-B33FB059B414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0;p50">
              <a:extLst>
                <a:ext uri="{FF2B5EF4-FFF2-40B4-BE49-F238E27FC236}">
                  <a16:creationId xmlns:a16="http://schemas.microsoft.com/office/drawing/2014/main" id="{BCE7CA26-4306-10B2-6E08-C4CBAFD07E1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1;p50">
              <a:extLst>
                <a:ext uri="{FF2B5EF4-FFF2-40B4-BE49-F238E27FC236}">
                  <a16:creationId xmlns:a16="http://schemas.microsoft.com/office/drawing/2014/main" id="{9B916C00-0081-D518-2DC0-AE4CD17BA17A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2;p50">
              <a:extLst>
                <a:ext uri="{FF2B5EF4-FFF2-40B4-BE49-F238E27FC236}">
                  <a16:creationId xmlns:a16="http://schemas.microsoft.com/office/drawing/2014/main" id="{430EC4C5-D9B8-1337-774F-CC7A96DD3DD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3;p50">
              <a:extLst>
                <a:ext uri="{FF2B5EF4-FFF2-40B4-BE49-F238E27FC236}">
                  <a16:creationId xmlns:a16="http://schemas.microsoft.com/office/drawing/2014/main" id="{A6CA8750-D423-7224-2DB5-9E1254A3AB2B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4;p50">
              <a:extLst>
                <a:ext uri="{FF2B5EF4-FFF2-40B4-BE49-F238E27FC236}">
                  <a16:creationId xmlns:a16="http://schemas.microsoft.com/office/drawing/2014/main" id="{2D99E036-4CCB-8668-940C-FA7CCCA8D81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5;p50">
              <a:extLst>
                <a:ext uri="{FF2B5EF4-FFF2-40B4-BE49-F238E27FC236}">
                  <a16:creationId xmlns:a16="http://schemas.microsoft.com/office/drawing/2014/main" id="{56890ACE-5487-00C1-CB74-639C23AE28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;p50">
              <a:extLst>
                <a:ext uri="{FF2B5EF4-FFF2-40B4-BE49-F238E27FC236}">
                  <a16:creationId xmlns:a16="http://schemas.microsoft.com/office/drawing/2014/main" id="{3496022A-DCAC-0704-00EA-081B411692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7;p50">
              <a:extLst>
                <a:ext uri="{FF2B5EF4-FFF2-40B4-BE49-F238E27FC236}">
                  <a16:creationId xmlns:a16="http://schemas.microsoft.com/office/drawing/2014/main" id="{1316AD1C-55A1-EB71-9076-1B7878D49192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8;p50">
              <a:extLst>
                <a:ext uri="{FF2B5EF4-FFF2-40B4-BE49-F238E27FC236}">
                  <a16:creationId xmlns:a16="http://schemas.microsoft.com/office/drawing/2014/main" id="{CB8A56BB-4D3A-F125-DD14-4857505008D5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9;p50">
              <a:extLst>
                <a:ext uri="{FF2B5EF4-FFF2-40B4-BE49-F238E27FC236}">
                  <a16:creationId xmlns:a16="http://schemas.microsoft.com/office/drawing/2014/main" id="{61887629-8095-1129-8311-806DB8C496C6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0;p50">
              <a:extLst>
                <a:ext uri="{FF2B5EF4-FFF2-40B4-BE49-F238E27FC236}">
                  <a16:creationId xmlns:a16="http://schemas.microsoft.com/office/drawing/2014/main" id="{475C507F-9038-2640-665A-D13E1F4C6889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1;p50">
              <a:extLst>
                <a:ext uri="{FF2B5EF4-FFF2-40B4-BE49-F238E27FC236}">
                  <a16:creationId xmlns:a16="http://schemas.microsoft.com/office/drawing/2014/main" id="{422899A4-E44E-1C00-34B1-3883C4C72CCA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2;p50">
              <a:extLst>
                <a:ext uri="{FF2B5EF4-FFF2-40B4-BE49-F238E27FC236}">
                  <a16:creationId xmlns:a16="http://schemas.microsoft.com/office/drawing/2014/main" id="{0322EA4D-3742-7918-E49D-CCD77BB85B5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3;p50">
              <a:extLst>
                <a:ext uri="{FF2B5EF4-FFF2-40B4-BE49-F238E27FC236}">
                  <a16:creationId xmlns:a16="http://schemas.microsoft.com/office/drawing/2014/main" id="{1F8066D2-553C-572E-1188-62B91E60685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4;p50">
              <a:extLst>
                <a:ext uri="{FF2B5EF4-FFF2-40B4-BE49-F238E27FC236}">
                  <a16:creationId xmlns:a16="http://schemas.microsoft.com/office/drawing/2014/main" id="{448BA29D-8512-B5C8-0B54-5C507E666E3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5;p50">
              <a:extLst>
                <a:ext uri="{FF2B5EF4-FFF2-40B4-BE49-F238E27FC236}">
                  <a16:creationId xmlns:a16="http://schemas.microsoft.com/office/drawing/2014/main" id="{14227BCB-B0C6-C068-0A42-F4F527A68714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6;p50">
              <a:extLst>
                <a:ext uri="{FF2B5EF4-FFF2-40B4-BE49-F238E27FC236}">
                  <a16:creationId xmlns:a16="http://schemas.microsoft.com/office/drawing/2014/main" id="{3617DEB5-6334-7CA8-ABD5-7FD88BE9D003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7;p50">
              <a:extLst>
                <a:ext uri="{FF2B5EF4-FFF2-40B4-BE49-F238E27FC236}">
                  <a16:creationId xmlns:a16="http://schemas.microsoft.com/office/drawing/2014/main" id="{3D29D742-EEA8-1FCD-C95E-19EA7A12CB2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8;p50">
              <a:extLst>
                <a:ext uri="{FF2B5EF4-FFF2-40B4-BE49-F238E27FC236}">
                  <a16:creationId xmlns:a16="http://schemas.microsoft.com/office/drawing/2014/main" id="{06F1AB54-70BF-6D6F-79E9-3A626B75A4BC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0158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4322" y="397073"/>
            <a:ext cx="3994829" cy="572700"/>
          </a:xfrm>
        </p:spPr>
        <p:txBody>
          <a:bodyPr/>
          <a:lstStyle/>
          <a:p>
            <a:r>
              <a:rPr lang="en-US" dirty="0"/>
              <a:t>Google Review</a:t>
            </a:r>
            <a:endParaRPr lang="en-IN" dirty="0"/>
          </a:p>
        </p:txBody>
      </p:sp>
      <p:pic>
        <p:nvPicPr>
          <p:cNvPr id="2054" name="Picture 6" descr="Review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067" y="1537586"/>
            <a:ext cx="3527425" cy="235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82" y="1377840"/>
            <a:ext cx="4063350" cy="3038168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781665" y="1814051"/>
            <a:ext cx="1762657" cy="2433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10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7BE227-6EA7-7142-6048-E505A3C5AEEC}"/>
              </a:ext>
            </a:extLst>
          </p:cNvPr>
          <p:cNvSpPr txBox="1"/>
          <p:nvPr/>
        </p:nvSpPr>
        <p:spPr>
          <a:xfrm>
            <a:off x="1152659" y="1756241"/>
            <a:ext cx="68386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accent2"/>
                </a:solidFill>
                <a:latin typeface="Algerian" panose="04020705040A02060702" pitchFamily="82" charset="0"/>
              </a:rPr>
              <a:t>NOVITECH COIMBATORE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B8992-D761-921A-FB45-B1F7BEF87C73}"/>
              </a:ext>
            </a:extLst>
          </p:cNvPr>
          <p:cNvSpPr txBox="1"/>
          <p:nvPr/>
        </p:nvSpPr>
        <p:spPr>
          <a:xfrm>
            <a:off x="1287608" y="2721426"/>
            <a:ext cx="60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novitech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research</a:t>
            </a:r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and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development</a:t>
            </a:r>
            <a:endParaRPr lang="en-IN" sz="3200" b="1" dirty="0">
              <a:solidFill>
                <a:schemeClr val="bg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83F49-651D-FFEC-5227-DC7455CE3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597" y="1812069"/>
            <a:ext cx="699452" cy="465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25BDAF-ED7B-C265-D64B-58DADA58C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4" t="10456" r="28591" b="12466"/>
          <a:stretch/>
        </p:blipFill>
        <p:spPr>
          <a:xfrm>
            <a:off x="7415316" y="2633249"/>
            <a:ext cx="668734" cy="6746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352FE5-4158-F87E-CD0D-BA503DEBEB43}"/>
              </a:ext>
            </a:extLst>
          </p:cNvPr>
          <p:cNvSpPr txBox="1"/>
          <p:nvPr/>
        </p:nvSpPr>
        <p:spPr>
          <a:xfrm>
            <a:off x="2286511" y="629811"/>
            <a:ext cx="4570979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50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  <a:r>
              <a:rPr lang="en-IN" sz="4050" dirty="0">
                <a:latin typeface="Algerian" panose="04020705040A02060702" pitchFamily="82" charset="0"/>
                <a:sym typeface="Wingdings" panose="05000000000000000000" pitchFamily="2" charset="2"/>
              </a:rPr>
              <a:t> </a:t>
            </a:r>
            <a:endParaRPr lang="en-IN" sz="4050" dirty="0">
              <a:latin typeface="Algerian" panose="04020705040A02060702" pitchFamily="82" charset="0"/>
            </a:endParaRPr>
          </a:p>
        </p:txBody>
      </p:sp>
      <p:pic>
        <p:nvPicPr>
          <p:cNvPr id="10" name="Picture 9" descr="Subscribe Button PNG, Subscribe Button Transparent Background - FreeIconsPNG">
            <a:extLst>
              <a:ext uri="{FF2B5EF4-FFF2-40B4-BE49-F238E27FC236}">
                <a16:creationId xmlns:a16="http://schemas.microsoft.com/office/drawing/2014/main" id="{EBC8002F-244E-1227-A1B6-F95F31BF5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0" t="31853" r="730" b="31097"/>
          <a:stretch/>
        </p:blipFill>
        <p:spPr bwMode="auto">
          <a:xfrm>
            <a:off x="3067411" y="3686316"/>
            <a:ext cx="2609588" cy="96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9687F1-35E6-AFAF-439B-0559A5098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700" y="3712146"/>
            <a:ext cx="814243" cy="8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09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0;p44">
            <a:extLst>
              <a:ext uri="{FF2B5EF4-FFF2-40B4-BE49-F238E27FC236}">
                <a16:creationId xmlns:a16="http://schemas.microsoft.com/office/drawing/2014/main" id="{EE9611FE-CC0A-A4EC-1680-90941094E2D6}"/>
              </a:ext>
            </a:extLst>
          </p:cNvPr>
          <p:cNvSpPr txBox="1">
            <a:spLocks noGrp="1"/>
          </p:cNvSpPr>
          <p:nvPr/>
        </p:nvSpPr>
        <p:spPr>
          <a:xfrm>
            <a:off x="1955467" y="1305826"/>
            <a:ext cx="5233066" cy="1007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Prerequisites for this Course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Google Shape;751;p44">
            <a:extLst>
              <a:ext uri="{FF2B5EF4-FFF2-40B4-BE49-F238E27FC236}">
                <a16:creationId xmlns:a16="http://schemas.microsoft.com/office/drawing/2014/main" id="{F7913254-08D8-83E3-0BF6-D95C1A22C49C}"/>
              </a:ext>
            </a:extLst>
          </p:cNvPr>
          <p:cNvSpPr txBox="1">
            <a:spLocks noGrp="1"/>
          </p:cNvSpPr>
          <p:nvPr/>
        </p:nvSpPr>
        <p:spPr>
          <a:xfrm>
            <a:off x="311700" y="2668489"/>
            <a:ext cx="8520600" cy="1652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429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Laptop 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 basic knowledge is required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Note &amp; Pen </a:t>
            </a:r>
          </a:p>
        </p:txBody>
      </p:sp>
      <p:grpSp>
        <p:nvGrpSpPr>
          <p:cNvPr id="6" name="Google Shape;1190;p59">
            <a:extLst>
              <a:ext uri="{FF2B5EF4-FFF2-40B4-BE49-F238E27FC236}">
                <a16:creationId xmlns:a16="http://schemas.microsoft.com/office/drawing/2014/main" id="{FD629E14-6296-E192-7398-2866BBD5453F}"/>
              </a:ext>
            </a:extLst>
          </p:cNvPr>
          <p:cNvGrpSpPr/>
          <p:nvPr/>
        </p:nvGrpSpPr>
        <p:grpSpPr>
          <a:xfrm>
            <a:off x="524577" y="737942"/>
            <a:ext cx="342434" cy="342905"/>
            <a:chOff x="4910812" y="1677610"/>
            <a:chExt cx="342434" cy="342905"/>
          </a:xfrm>
        </p:grpSpPr>
        <p:sp>
          <p:nvSpPr>
            <p:cNvPr id="15" name="Google Shape;1191;p59">
              <a:extLst>
                <a:ext uri="{FF2B5EF4-FFF2-40B4-BE49-F238E27FC236}">
                  <a16:creationId xmlns:a16="http://schemas.microsoft.com/office/drawing/2014/main" id="{07F50AF5-28FC-509F-A90E-63EEEC1F2C25}"/>
                </a:ext>
              </a:extLst>
            </p:cNvPr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1192;p59">
              <a:extLst>
                <a:ext uri="{FF2B5EF4-FFF2-40B4-BE49-F238E27FC236}">
                  <a16:creationId xmlns:a16="http://schemas.microsoft.com/office/drawing/2014/main" id="{7796C53A-8750-53A5-A3F1-3BE9955F66DC}"/>
                </a:ext>
              </a:extLst>
            </p:cNvPr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1193;p59">
              <a:extLst>
                <a:ext uri="{FF2B5EF4-FFF2-40B4-BE49-F238E27FC236}">
                  <a16:creationId xmlns:a16="http://schemas.microsoft.com/office/drawing/2014/main" id="{2A68DEFE-B65A-033A-DEE5-BC847D237565}"/>
                </a:ext>
              </a:extLst>
            </p:cNvPr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" name="Google Shape;1198;p59">
            <a:extLst>
              <a:ext uri="{FF2B5EF4-FFF2-40B4-BE49-F238E27FC236}">
                <a16:creationId xmlns:a16="http://schemas.microsoft.com/office/drawing/2014/main" id="{9218854D-1E6A-0BA9-F548-99C120C53578}"/>
              </a:ext>
            </a:extLst>
          </p:cNvPr>
          <p:cNvGrpSpPr/>
          <p:nvPr/>
        </p:nvGrpSpPr>
        <p:grpSpPr>
          <a:xfrm>
            <a:off x="1337380" y="3985018"/>
            <a:ext cx="342434" cy="342905"/>
            <a:chOff x="4910815" y="3099836"/>
            <a:chExt cx="342434" cy="342905"/>
          </a:xfrm>
        </p:grpSpPr>
        <p:sp>
          <p:nvSpPr>
            <p:cNvPr id="12" name="Google Shape;1199;p59">
              <a:extLst>
                <a:ext uri="{FF2B5EF4-FFF2-40B4-BE49-F238E27FC236}">
                  <a16:creationId xmlns:a16="http://schemas.microsoft.com/office/drawing/2014/main" id="{CDF26580-F66F-74D7-77E1-50BF523AC643}"/>
                </a:ext>
              </a:extLst>
            </p:cNvPr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1200;p59">
              <a:extLst>
                <a:ext uri="{FF2B5EF4-FFF2-40B4-BE49-F238E27FC236}">
                  <a16:creationId xmlns:a16="http://schemas.microsoft.com/office/drawing/2014/main" id="{49E915E8-AEBF-869B-1BB2-2BEDC455F0D2}"/>
                </a:ext>
              </a:extLst>
            </p:cNvPr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1201;p59">
              <a:extLst>
                <a:ext uri="{FF2B5EF4-FFF2-40B4-BE49-F238E27FC236}">
                  <a16:creationId xmlns:a16="http://schemas.microsoft.com/office/drawing/2014/main" id="{65F9BADA-A831-AB88-1309-9334C3721941}"/>
                </a:ext>
              </a:extLst>
            </p:cNvPr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" name="Google Shape;1194;p59">
            <a:extLst>
              <a:ext uri="{FF2B5EF4-FFF2-40B4-BE49-F238E27FC236}">
                <a16:creationId xmlns:a16="http://schemas.microsoft.com/office/drawing/2014/main" id="{5741BBC4-D2F4-27A0-A940-1285F5840334}"/>
              </a:ext>
            </a:extLst>
          </p:cNvPr>
          <p:cNvGrpSpPr/>
          <p:nvPr/>
        </p:nvGrpSpPr>
        <p:grpSpPr>
          <a:xfrm>
            <a:off x="7525475" y="4062653"/>
            <a:ext cx="343032" cy="342905"/>
            <a:chOff x="6749518" y="1677735"/>
            <a:chExt cx="343032" cy="342905"/>
          </a:xfrm>
        </p:grpSpPr>
        <p:sp>
          <p:nvSpPr>
            <p:cNvPr id="9" name="Google Shape;1195;p59">
              <a:extLst>
                <a:ext uri="{FF2B5EF4-FFF2-40B4-BE49-F238E27FC236}">
                  <a16:creationId xmlns:a16="http://schemas.microsoft.com/office/drawing/2014/main" id="{80171D26-4D50-3EB6-6B37-48341ACD58BE}"/>
                </a:ext>
              </a:extLst>
            </p:cNvPr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6;p59">
              <a:extLst>
                <a:ext uri="{FF2B5EF4-FFF2-40B4-BE49-F238E27FC236}">
                  <a16:creationId xmlns:a16="http://schemas.microsoft.com/office/drawing/2014/main" id="{638555AA-33B7-C06F-A2A4-134552CB9B65}"/>
                </a:ext>
              </a:extLst>
            </p:cNvPr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7;p59">
              <a:extLst>
                <a:ext uri="{FF2B5EF4-FFF2-40B4-BE49-F238E27FC236}">
                  <a16:creationId xmlns:a16="http://schemas.microsoft.com/office/drawing/2014/main" id="{E041EB06-0951-9B26-3AB1-A4CC5C258550}"/>
                </a:ext>
              </a:extLst>
            </p:cNvPr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8" name="Google Shape;1052;p48">
            <a:extLst>
              <a:ext uri="{FF2B5EF4-FFF2-40B4-BE49-F238E27FC236}">
                <a16:creationId xmlns:a16="http://schemas.microsoft.com/office/drawing/2014/main" id="{FC9DE7E5-FE08-717B-6025-5524461420AC}"/>
              </a:ext>
            </a:extLst>
          </p:cNvPr>
          <p:cNvGrpSpPr/>
          <p:nvPr/>
        </p:nvGrpSpPr>
        <p:grpSpPr>
          <a:xfrm rot="13632545">
            <a:off x="8498248" y="-114361"/>
            <a:ext cx="668104" cy="895217"/>
            <a:chOff x="122038" y="7256931"/>
            <a:chExt cx="668104" cy="895217"/>
          </a:xfrm>
        </p:grpSpPr>
        <p:sp>
          <p:nvSpPr>
            <p:cNvPr id="19" name="Google Shape;1053;p48">
              <a:extLst>
                <a:ext uri="{FF2B5EF4-FFF2-40B4-BE49-F238E27FC236}">
                  <a16:creationId xmlns:a16="http://schemas.microsoft.com/office/drawing/2014/main" id="{C1FCCAB1-4857-E08D-B492-E680544CF6E8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4;p48">
              <a:extLst>
                <a:ext uri="{FF2B5EF4-FFF2-40B4-BE49-F238E27FC236}">
                  <a16:creationId xmlns:a16="http://schemas.microsoft.com/office/drawing/2014/main" id="{84DB618F-1687-696A-29B5-FB2E8B441D9B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055;p48">
              <a:extLst>
                <a:ext uri="{FF2B5EF4-FFF2-40B4-BE49-F238E27FC236}">
                  <a16:creationId xmlns:a16="http://schemas.microsoft.com/office/drawing/2014/main" id="{FB9D0B39-D34E-4502-FB1D-E98FBFF72231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6;p48">
              <a:extLst>
                <a:ext uri="{FF2B5EF4-FFF2-40B4-BE49-F238E27FC236}">
                  <a16:creationId xmlns:a16="http://schemas.microsoft.com/office/drawing/2014/main" id="{174EB024-464A-D8FA-13F0-BEAB53252EC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7;p48">
              <a:extLst>
                <a:ext uri="{FF2B5EF4-FFF2-40B4-BE49-F238E27FC236}">
                  <a16:creationId xmlns:a16="http://schemas.microsoft.com/office/drawing/2014/main" id="{78C89130-BE6F-6D94-AC24-93773155D2D7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8;p48">
              <a:extLst>
                <a:ext uri="{FF2B5EF4-FFF2-40B4-BE49-F238E27FC236}">
                  <a16:creationId xmlns:a16="http://schemas.microsoft.com/office/drawing/2014/main" id="{F1900A86-7352-31B5-B9A7-040E508E04E2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142;p64">
            <a:extLst>
              <a:ext uri="{FF2B5EF4-FFF2-40B4-BE49-F238E27FC236}">
                <a16:creationId xmlns:a16="http://schemas.microsoft.com/office/drawing/2014/main" id="{67A232B4-689E-64FA-FC3C-82DCA46E2D6D}"/>
              </a:ext>
            </a:extLst>
          </p:cNvPr>
          <p:cNvGrpSpPr/>
          <p:nvPr/>
        </p:nvGrpSpPr>
        <p:grpSpPr>
          <a:xfrm rot="1505976" flipH="1">
            <a:off x="111058" y="2147054"/>
            <a:ext cx="723051" cy="2042473"/>
            <a:chOff x="731955" y="2811840"/>
            <a:chExt cx="564367" cy="1313910"/>
          </a:xfrm>
        </p:grpSpPr>
        <p:sp>
          <p:nvSpPr>
            <p:cNvPr id="26" name="Google Shape;2143;p64">
              <a:extLst>
                <a:ext uri="{FF2B5EF4-FFF2-40B4-BE49-F238E27FC236}">
                  <a16:creationId xmlns:a16="http://schemas.microsoft.com/office/drawing/2014/main" id="{66EE1D8E-8595-8F34-6A2E-E348E6DAB171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44;p64">
              <a:extLst>
                <a:ext uri="{FF2B5EF4-FFF2-40B4-BE49-F238E27FC236}">
                  <a16:creationId xmlns:a16="http://schemas.microsoft.com/office/drawing/2014/main" id="{CBFDCF2D-B7BD-5A6C-7860-9812CC7D206D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45;p64">
              <a:extLst>
                <a:ext uri="{FF2B5EF4-FFF2-40B4-BE49-F238E27FC236}">
                  <a16:creationId xmlns:a16="http://schemas.microsoft.com/office/drawing/2014/main" id="{BC971E1E-A3F2-5CF5-934C-414ADA08A5BB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46;p64">
              <a:extLst>
                <a:ext uri="{FF2B5EF4-FFF2-40B4-BE49-F238E27FC236}">
                  <a16:creationId xmlns:a16="http://schemas.microsoft.com/office/drawing/2014/main" id="{F57B3D75-F6C8-7F12-B718-670676E9509C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47;p64">
              <a:extLst>
                <a:ext uri="{FF2B5EF4-FFF2-40B4-BE49-F238E27FC236}">
                  <a16:creationId xmlns:a16="http://schemas.microsoft.com/office/drawing/2014/main" id="{7ADB9A9A-3C58-F595-94BC-89CC1B05D230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48;p64">
              <a:extLst>
                <a:ext uri="{FF2B5EF4-FFF2-40B4-BE49-F238E27FC236}">
                  <a16:creationId xmlns:a16="http://schemas.microsoft.com/office/drawing/2014/main" id="{24663886-D325-86B0-3D03-F8238BA89B40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49;p64">
              <a:extLst>
                <a:ext uri="{FF2B5EF4-FFF2-40B4-BE49-F238E27FC236}">
                  <a16:creationId xmlns:a16="http://schemas.microsoft.com/office/drawing/2014/main" id="{EF1BE00B-0E3A-74B7-11BF-FDE983DE763E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2150;p64">
              <a:extLst>
                <a:ext uri="{FF2B5EF4-FFF2-40B4-BE49-F238E27FC236}">
                  <a16:creationId xmlns:a16="http://schemas.microsoft.com/office/drawing/2014/main" id="{14F5DB70-DD35-73EF-AD86-2FF76EA24D52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51;p64">
              <a:extLst>
                <a:ext uri="{FF2B5EF4-FFF2-40B4-BE49-F238E27FC236}">
                  <a16:creationId xmlns:a16="http://schemas.microsoft.com/office/drawing/2014/main" id="{F92FF6A5-921F-E793-F0AA-87A30421CE33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52;p64">
              <a:extLst>
                <a:ext uri="{FF2B5EF4-FFF2-40B4-BE49-F238E27FC236}">
                  <a16:creationId xmlns:a16="http://schemas.microsoft.com/office/drawing/2014/main" id="{4B0B6D8F-9CFB-A42A-33E9-990461470F40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53;p64">
              <a:extLst>
                <a:ext uri="{FF2B5EF4-FFF2-40B4-BE49-F238E27FC236}">
                  <a16:creationId xmlns:a16="http://schemas.microsoft.com/office/drawing/2014/main" id="{26A904BF-DB3B-CDEF-221C-C8D2BD6F901A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54;p64">
              <a:extLst>
                <a:ext uri="{FF2B5EF4-FFF2-40B4-BE49-F238E27FC236}">
                  <a16:creationId xmlns:a16="http://schemas.microsoft.com/office/drawing/2014/main" id="{EFE2B779-0BAF-FD57-E167-C0ED2A6D5A4C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55;p64">
              <a:extLst>
                <a:ext uri="{FF2B5EF4-FFF2-40B4-BE49-F238E27FC236}">
                  <a16:creationId xmlns:a16="http://schemas.microsoft.com/office/drawing/2014/main" id="{A1F300EB-D96D-3B1B-A82E-B082BDE21BF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56;p64">
              <a:extLst>
                <a:ext uri="{FF2B5EF4-FFF2-40B4-BE49-F238E27FC236}">
                  <a16:creationId xmlns:a16="http://schemas.microsoft.com/office/drawing/2014/main" id="{A49BA923-E9B4-ECA8-BF7B-B236007753CA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57;p64">
              <a:extLst>
                <a:ext uri="{FF2B5EF4-FFF2-40B4-BE49-F238E27FC236}">
                  <a16:creationId xmlns:a16="http://schemas.microsoft.com/office/drawing/2014/main" id="{3BB7B382-87B0-2AE7-56B9-F45235710407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58;p64">
              <a:extLst>
                <a:ext uri="{FF2B5EF4-FFF2-40B4-BE49-F238E27FC236}">
                  <a16:creationId xmlns:a16="http://schemas.microsoft.com/office/drawing/2014/main" id="{C1721A43-ABF4-6E9E-8BFB-BB79A43CD7C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59;p64">
              <a:extLst>
                <a:ext uri="{FF2B5EF4-FFF2-40B4-BE49-F238E27FC236}">
                  <a16:creationId xmlns:a16="http://schemas.microsoft.com/office/drawing/2014/main" id="{9FDE4275-FB54-3020-505D-72FA164A86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60;p64">
              <a:extLst>
                <a:ext uri="{FF2B5EF4-FFF2-40B4-BE49-F238E27FC236}">
                  <a16:creationId xmlns:a16="http://schemas.microsoft.com/office/drawing/2014/main" id="{46E545BB-EACB-396D-5BA8-F487CD168D28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61;p64">
              <a:extLst>
                <a:ext uri="{FF2B5EF4-FFF2-40B4-BE49-F238E27FC236}">
                  <a16:creationId xmlns:a16="http://schemas.microsoft.com/office/drawing/2014/main" id="{F5193C95-99DC-0C6F-513D-CC5FB95FD561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62;p64">
              <a:extLst>
                <a:ext uri="{FF2B5EF4-FFF2-40B4-BE49-F238E27FC236}">
                  <a16:creationId xmlns:a16="http://schemas.microsoft.com/office/drawing/2014/main" id="{CCFE9899-96F7-F1C2-85F0-0B9119FCD06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63;p64">
              <a:extLst>
                <a:ext uri="{FF2B5EF4-FFF2-40B4-BE49-F238E27FC236}">
                  <a16:creationId xmlns:a16="http://schemas.microsoft.com/office/drawing/2014/main" id="{950C6F73-50C0-CBE7-E286-2E75D213CEC8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64;p64">
              <a:extLst>
                <a:ext uri="{FF2B5EF4-FFF2-40B4-BE49-F238E27FC236}">
                  <a16:creationId xmlns:a16="http://schemas.microsoft.com/office/drawing/2014/main" id="{B0C9004C-EDFE-DFB8-7B5B-72F1BDF954A2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65;p64">
              <a:extLst>
                <a:ext uri="{FF2B5EF4-FFF2-40B4-BE49-F238E27FC236}">
                  <a16:creationId xmlns:a16="http://schemas.microsoft.com/office/drawing/2014/main" id="{73AFC003-8EAE-D0C1-BC65-08C68749DA92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66;p64">
              <a:extLst>
                <a:ext uri="{FF2B5EF4-FFF2-40B4-BE49-F238E27FC236}">
                  <a16:creationId xmlns:a16="http://schemas.microsoft.com/office/drawing/2014/main" id="{B3B42CFD-1BA8-A018-2974-B212DF0A975D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67;p64">
              <a:extLst>
                <a:ext uri="{FF2B5EF4-FFF2-40B4-BE49-F238E27FC236}">
                  <a16:creationId xmlns:a16="http://schemas.microsoft.com/office/drawing/2014/main" id="{C672C4BD-00C4-2DC1-E788-10EBA68105D8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68;p64">
              <a:extLst>
                <a:ext uri="{FF2B5EF4-FFF2-40B4-BE49-F238E27FC236}">
                  <a16:creationId xmlns:a16="http://schemas.microsoft.com/office/drawing/2014/main" id="{AC4353E7-1DCF-E85F-779B-61AC9F122BB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69;p64">
              <a:extLst>
                <a:ext uri="{FF2B5EF4-FFF2-40B4-BE49-F238E27FC236}">
                  <a16:creationId xmlns:a16="http://schemas.microsoft.com/office/drawing/2014/main" id="{C85743AC-C63E-A614-ACE8-B107B9CA567F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70;p64">
              <a:extLst>
                <a:ext uri="{FF2B5EF4-FFF2-40B4-BE49-F238E27FC236}">
                  <a16:creationId xmlns:a16="http://schemas.microsoft.com/office/drawing/2014/main" id="{C3C909CC-5899-7914-78D2-499E31D90ED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71;p64">
              <a:extLst>
                <a:ext uri="{FF2B5EF4-FFF2-40B4-BE49-F238E27FC236}">
                  <a16:creationId xmlns:a16="http://schemas.microsoft.com/office/drawing/2014/main" id="{B6AFC5CA-0BDB-637C-2307-7CF7B384EA2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2;p64">
              <a:extLst>
                <a:ext uri="{FF2B5EF4-FFF2-40B4-BE49-F238E27FC236}">
                  <a16:creationId xmlns:a16="http://schemas.microsoft.com/office/drawing/2014/main" id="{13803128-4318-7F5B-BBA1-B1BC33E91F0B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6017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61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8" name="Google Shape;2018;p61"/>
          <p:cNvSpPr/>
          <p:nvPr/>
        </p:nvSpPr>
        <p:spPr>
          <a:xfrm>
            <a:off x="645075" y="542600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9" name="Google Shape;2019;p61"/>
          <p:cNvSpPr/>
          <p:nvPr/>
        </p:nvSpPr>
        <p:spPr>
          <a:xfrm>
            <a:off x="8191929" y="4738101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0" name="Google Shape;2020;p61"/>
          <p:cNvSpPr/>
          <p:nvPr/>
        </p:nvSpPr>
        <p:spPr>
          <a:xfrm>
            <a:off x="8905557" y="4643901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19;p61">
            <a:extLst>
              <a:ext uri="{FF2B5EF4-FFF2-40B4-BE49-F238E27FC236}">
                <a16:creationId xmlns:a16="http://schemas.microsoft.com/office/drawing/2014/main" id="{A05EC051-2D89-43AE-47AD-871CAD52A659}"/>
              </a:ext>
            </a:extLst>
          </p:cNvPr>
          <p:cNvSpPr/>
          <p:nvPr/>
        </p:nvSpPr>
        <p:spPr>
          <a:xfrm>
            <a:off x="8496403" y="4469601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20;p61">
            <a:extLst>
              <a:ext uri="{FF2B5EF4-FFF2-40B4-BE49-F238E27FC236}">
                <a16:creationId xmlns:a16="http://schemas.microsoft.com/office/drawing/2014/main" id="{4EA5F6E7-5B03-DD98-AA9C-CE472B1BA9D1}"/>
              </a:ext>
            </a:extLst>
          </p:cNvPr>
          <p:cNvSpPr/>
          <p:nvPr/>
        </p:nvSpPr>
        <p:spPr>
          <a:xfrm>
            <a:off x="8717803" y="4885902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1063;p49">
            <a:extLst>
              <a:ext uri="{FF2B5EF4-FFF2-40B4-BE49-F238E27FC236}">
                <a16:creationId xmlns:a16="http://schemas.microsoft.com/office/drawing/2014/main" id="{7D5B8BF7-B74C-2222-45C8-063ED61BBF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62471" y="519711"/>
            <a:ext cx="6555538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Cambria" panose="02040503050406030204" pitchFamily="18" charset="0"/>
                <a:ea typeface="Cambria" panose="02040503050406030204" pitchFamily="18" charset="0"/>
              </a:rPr>
              <a:t>Problems in Learning</a:t>
            </a:r>
            <a:endParaRPr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76" name="TextBox 2075">
            <a:extLst>
              <a:ext uri="{FF2B5EF4-FFF2-40B4-BE49-F238E27FC236}">
                <a16:creationId xmlns:a16="http://schemas.microsoft.com/office/drawing/2014/main" id="{01CE083B-8A42-9A86-5A7C-8450E6F9D527}"/>
              </a:ext>
            </a:extLst>
          </p:cNvPr>
          <p:cNvSpPr txBox="1"/>
          <p:nvPr/>
        </p:nvSpPr>
        <p:spPr>
          <a:xfrm>
            <a:off x="7260809" y="671391"/>
            <a:ext cx="914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0" i="0" dirty="0">
                <a:solidFill>
                  <a:srgbClr val="000000"/>
                </a:solidFill>
                <a:effectLst/>
                <a:latin typeface="Apple Color Emoji"/>
              </a:rPr>
              <a:t>😥</a:t>
            </a:r>
            <a:endParaRPr lang="en-IN" sz="4000" dirty="0"/>
          </a:p>
        </p:txBody>
      </p:sp>
      <p:cxnSp>
        <p:nvCxnSpPr>
          <p:cNvPr id="2486" name="Google Shape;2420;p64">
            <a:extLst>
              <a:ext uri="{FF2B5EF4-FFF2-40B4-BE49-F238E27FC236}">
                <a16:creationId xmlns:a16="http://schemas.microsoft.com/office/drawing/2014/main" id="{56D4F33C-49E4-FB21-16A6-FF043E786A71}"/>
              </a:ext>
            </a:extLst>
          </p:cNvPr>
          <p:cNvCxnSpPr>
            <a:cxnSpLocks/>
          </p:cNvCxnSpPr>
          <p:nvPr/>
        </p:nvCxnSpPr>
        <p:spPr>
          <a:xfrm rot="10800000" flipH="1">
            <a:off x="3177455" y="2942350"/>
            <a:ext cx="1999500" cy="174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8" name="Google Shape;2422;p64">
            <a:extLst>
              <a:ext uri="{FF2B5EF4-FFF2-40B4-BE49-F238E27FC236}">
                <a16:creationId xmlns:a16="http://schemas.microsoft.com/office/drawing/2014/main" id="{F21952EF-5313-801B-7499-D18058F9E13F}"/>
              </a:ext>
            </a:extLst>
          </p:cNvPr>
          <p:cNvCxnSpPr>
            <a:cxnSpLocks/>
          </p:cNvCxnSpPr>
          <p:nvPr/>
        </p:nvCxnSpPr>
        <p:spPr>
          <a:xfrm rot="10800000" flipH="1">
            <a:off x="3216829" y="2927023"/>
            <a:ext cx="1999500" cy="897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79" name="Google Shape;2614;p65">
            <a:extLst>
              <a:ext uri="{FF2B5EF4-FFF2-40B4-BE49-F238E27FC236}">
                <a16:creationId xmlns:a16="http://schemas.microsoft.com/office/drawing/2014/main" id="{54F29499-644D-E94D-A413-4DFB171A3187}"/>
              </a:ext>
            </a:extLst>
          </p:cNvPr>
          <p:cNvGrpSpPr/>
          <p:nvPr/>
        </p:nvGrpSpPr>
        <p:grpSpPr>
          <a:xfrm>
            <a:off x="1071031" y="1579366"/>
            <a:ext cx="3067649" cy="2826161"/>
            <a:chOff x="206177" y="1583868"/>
            <a:chExt cx="2763399" cy="2545862"/>
          </a:xfrm>
        </p:grpSpPr>
        <p:sp>
          <p:nvSpPr>
            <p:cNvPr id="2680" name="Google Shape;2615;p65">
              <a:extLst>
                <a:ext uri="{FF2B5EF4-FFF2-40B4-BE49-F238E27FC236}">
                  <a16:creationId xmlns:a16="http://schemas.microsoft.com/office/drawing/2014/main" id="{596006A4-7A95-25C4-5349-6CB64C4B3662}"/>
                </a:ext>
              </a:extLst>
            </p:cNvPr>
            <p:cNvSpPr/>
            <p:nvPr/>
          </p:nvSpPr>
          <p:spPr>
            <a:xfrm flipH="1">
              <a:off x="206177" y="2717824"/>
              <a:ext cx="2763399" cy="1411906"/>
            </a:xfrm>
            <a:custGeom>
              <a:avLst/>
              <a:gdLst/>
              <a:ahLst/>
              <a:cxnLst/>
              <a:rect l="l" t="t" r="r" b="b"/>
              <a:pathLst>
                <a:path w="200210" h="102275" extrusionOk="0">
                  <a:moveTo>
                    <a:pt x="100105" y="1"/>
                  </a:moveTo>
                  <a:cubicBezTo>
                    <a:pt x="44799" y="1"/>
                    <a:pt x="0" y="22917"/>
                    <a:pt x="0" y="51138"/>
                  </a:cubicBezTo>
                  <a:cubicBezTo>
                    <a:pt x="0" y="79391"/>
                    <a:pt x="44799" y="102274"/>
                    <a:pt x="100105" y="102274"/>
                  </a:cubicBezTo>
                  <a:cubicBezTo>
                    <a:pt x="155378" y="102274"/>
                    <a:pt x="200210" y="79391"/>
                    <a:pt x="200210" y="51138"/>
                  </a:cubicBezTo>
                  <a:cubicBezTo>
                    <a:pt x="200210" y="22917"/>
                    <a:pt x="155378" y="1"/>
                    <a:pt x="100105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16;p65">
              <a:extLst>
                <a:ext uri="{FF2B5EF4-FFF2-40B4-BE49-F238E27FC236}">
                  <a16:creationId xmlns:a16="http://schemas.microsoft.com/office/drawing/2014/main" id="{3A7AAAC0-AA5B-C265-0F41-E974008726E4}"/>
                </a:ext>
              </a:extLst>
            </p:cNvPr>
            <p:cNvSpPr/>
            <p:nvPr/>
          </p:nvSpPr>
          <p:spPr>
            <a:xfrm flipH="1">
              <a:off x="829629" y="3498288"/>
              <a:ext cx="675642" cy="355323"/>
            </a:xfrm>
            <a:custGeom>
              <a:avLst/>
              <a:gdLst/>
              <a:ahLst/>
              <a:cxnLst/>
              <a:rect l="l" t="t" r="r" b="b"/>
              <a:pathLst>
                <a:path w="41330" h="21729" extrusionOk="0">
                  <a:moveTo>
                    <a:pt x="20916" y="1"/>
                  </a:moveTo>
                  <a:cubicBezTo>
                    <a:pt x="15982" y="1"/>
                    <a:pt x="11034" y="1119"/>
                    <a:pt x="7305" y="3343"/>
                  </a:cubicBezTo>
                  <a:cubicBezTo>
                    <a:pt x="0" y="7646"/>
                    <a:pt x="67" y="14517"/>
                    <a:pt x="7472" y="18687"/>
                  </a:cubicBezTo>
                  <a:cubicBezTo>
                    <a:pt x="11064" y="20719"/>
                    <a:pt x="15733" y="21729"/>
                    <a:pt x="20422" y="21729"/>
                  </a:cubicBezTo>
                  <a:cubicBezTo>
                    <a:pt x="25356" y="21729"/>
                    <a:pt x="30312" y="20610"/>
                    <a:pt x="34058" y="18387"/>
                  </a:cubicBezTo>
                  <a:cubicBezTo>
                    <a:pt x="41330" y="14084"/>
                    <a:pt x="41263" y="7212"/>
                    <a:pt x="33891" y="3043"/>
                  </a:cubicBezTo>
                  <a:cubicBezTo>
                    <a:pt x="30283" y="1011"/>
                    <a:pt x="25605" y="1"/>
                    <a:pt x="20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17;p65">
              <a:extLst>
                <a:ext uri="{FF2B5EF4-FFF2-40B4-BE49-F238E27FC236}">
                  <a16:creationId xmlns:a16="http://schemas.microsoft.com/office/drawing/2014/main" id="{8469ED61-0864-0F3D-3744-97987A64E5BF}"/>
                </a:ext>
              </a:extLst>
            </p:cNvPr>
            <p:cNvSpPr/>
            <p:nvPr/>
          </p:nvSpPr>
          <p:spPr>
            <a:xfrm flipH="1">
              <a:off x="1296955" y="1583868"/>
              <a:ext cx="1195869" cy="2037309"/>
            </a:xfrm>
            <a:custGeom>
              <a:avLst/>
              <a:gdLst/>
              <a:ahLst/>
              <a:cxnLst/>
              <a:rect l="l" t="t" r="r" b="b"/>
              <a:pathLst>
                <a:path w="73153" h="124587" extrusionOk="0">
                  <a:moveTo>
                    <a:pt x="70749" y="0"/>
                  </a:moveTo>
                  <a:cubicBezTo>
                    <a:pt x="70509" y="0"/>
                    <a:pt x="70274" y="76"/>
                    <a:pt x="70084" y="229"/>
                  </a:cubicBezTo>
                  <a:lnTo>
                    <a:pt x="1735" y="39690"/>
                  </a:lnTo>
                  <a:cubicBezTo>
                    <a:pt x="734" y="40324"/>
                    <a:pt x="101" y="41425"/>
                    <a:pt x="67" y="42592"/>
                  </a:cubicBezTo>
                  <a:lnTo>
                    <a:pt x="67" y="122616"/>
                  </a:lnTo>
                  <a:cubicBezTo>
                    <a:pt x="0" y="123050"/>
                    <a:pt x="201" y="123450"/>
                    <a:pt x="568" y="123717"/>
                  </a:cubicBezTo>
                  <a:lnTo>
                    <a:pt x="1902" y="124484"/>
                  </a:lnTo>
                  <a:cubicBezTo>
                    <a:pt x="2063" y="124552"/>
                    <a:pt x="2230" y="124586"/>
                    <a:pt x="2396" y="124586"/>
                  </a:cubicBezTo>
                  <a:cubicBezTo>
                    <a:pt x="2641" y="124586"/>
                    <a:pt x="2884" y="124510"/>
                    <a:pt x="3103" y="124351"/>
                  </a:cubicBezTo>
                  <a:lnTo>
                    <a:pt x="71418" y="84889"/>
                  </a:lnTo>
                  <a:cubicBezTo>
                    <a:pt x="72419" y="84256"/>
                    <a:pt x="73053" y="83155"/>
                    <a:pt x="73086" y="81987"/>
                  </a:cubicBezTo>
                  <a:lnTo>
                    <a:pt x="73086" y="1963"/>
                  </a:lnTo>
                  <a:cubicBezTo>
                    <a:pt x="73153" y="1530"/>
                    <a:pt x="72953" y="1096"/>
                    <a:pt x="72586" y="863"/>
                  </a:cubicBezTo>
                  <a:lnTo>
                    <a:pt x="71285" y="129"/>
                  </a:lnTo>
                  <a:cubicBezTo>
                    <a:pt x="71113" y="43"/>
                    <a:pt x="70929" y="0"/>
                    <a:pt x="70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3" name="Google Shape;2618;p65">
              <a:extLst>
                <a:ext uri="{FF2B5EF4-FFF2-40B4-BE49-F238E27FC236}">
                  <a16:creationId xmlns:a16="http://schemas.microsoft.com/office/drawing/2014/main" id="{FA985CD7-94BE-E8B7-E430-FBEAAC8E36A2}"/>
                </a:ext>
              </a:extLst>
            </p:cNvPr>
            <p:cNvSpPr/>
            <p:nvPr/>
          </p:nvSpPr>
          <p:spPr>
            <a:xfrm flipH="1">
              <a:off x="1301462" y="1589657"/>
              <a:ext cx="1171871" cy="2025731"/>
            </a:xfrm>
            <a:custGeom>
              <a:avLst/>
              <a:gdLst/>
              <a:ahLst/>
              <a:cxnLst/>
              <a:rect l="l" t="t" r="r" b="b"/>
              <a:pathLst>
                <a:path w="71685" h="123879" extrusionOk="0">
                  <a:moveTo>
                    <a:pt x="70763" y="0"/>
                  </a:moveTo>
                  <a:cubicBezTo>
                    <a:pt x="70540" y="0"/>
                    <a:pt x="70287" y="74"/>
                    <a:pt x="70017" y="228"/>
                  </a:cubicBezTo>
                  <a:lnTo>
                    <a:pt x="1668" y="39723"/>
                  </a:lnTo>
                  <a:cubicBezTo>
                    <a:pt x="701" y="40357"/>
                    <a:pt x="67" y="41458"/>
                    <a:pt x="0" y="42625"/>
                  </a:cubicBezTo>
                  <a:lnTo>
                    <a:pt x="0" y="122682"/>
                  </a:lnTo>
                  <a:cubicBezTo>
                    <a:pt x="0" y="123440"/>
                    <a:pt x="387" y="123878"/>
                    <a:pt x="933" y="123878"/>
                  </a:cubicBezTo>
                  <a:cubicBezTo>
                    <a:pt x="1156" y="123878"/>
                    <a:pt x="1407" y="123805"/>
                    <a:pt x="1668" y="123650"/>
                  </a:cubicBezTo>
                  <a:lnTo>
                    <a:pt x="70017" y="84188"/>
                  </a:lnTo>
                  <a:cubicBezTo>
                    <a:pt x="71018" y="83554"/>
                    <a:pt x="71618" y="82454"/>
                    <a:pt x="71685" y="81286"/>
                  </a:cubicBezTo>
                  <a:lnTo>
                    <a:pt x="71685" y="1229"/>
                  </a:lnTo>
                  <a:cubicBezTo>
                    <a:pt x="71685" y="446"/>
                    <a:pt x="71314" y="0"/>
                    <a:pt x="70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4" name="Google Shape;2619;p65">
              <a:extLst>
                <a:ext uri="{FF2B5EF4-FFF2-40B4-BE49-F238E27FC236}">
                  <a16:creationId xmlns:a16="http://schemas.microsoft.com/office/drawing/2014/main" id="{0CF49178-D886-FAF4-F396-3DC70087A8F4}"/>
                </a:ext>
              </a:extLst>
            </p:cNvPr>
            <p:cNvSpPr/>
            <p:nvPr/>
          </p:nvSpPr>
          <p:spPr>
            <a:xfrm flipH="1">
              <a:off x="1298050" y="1596198"/>
              <a:ext cx="1171871" cy="2025290"/>
            </a:xfrm>
            <a:custGeom>
              <a:avLst/>
              <a:gdLst/>
              <a:ahLst/>
              <a:cxnLst/>
              <a:rect l="l" t="t" r="r" b="b"/>
              <a:pathLst>
                <a:path w="71685" h="123852" extrusionOk="0">
                  <a:moveTo>
                    <a:pt x="70712" y="1"/>
                  </a:moveTo>
                  <a:cubicBezTo>
                    <a:pt x="70578" y="1"/>
                    <a:pt x="70435" y="25"/>
                    <a:pt x="70284" y="75"/>
                  </a:cubicBezTo>
                  <a:cubicBezTo>
                    <a:pt x="70317" y="175"/>
                    <a:pt x="70317" y="309"/>
                    <a:pt x="70317" y="409"/>
                  </a:cubicBezTo>
                  <a:lnTo>
                    <a:pt x="70317" y="80466"/>
                  </a:lnTo>
                  <a:cubicBezTo>
                    <a:pt x="70251" y="81667"/>
                    <a:pt x="69650" y="82734"/>
                    <a:pt x="68649" y="83402"/>
                  </a:cubicBezTo>
                  <a:lnTo>
                    <a:pt x="301" y="122830"/>
                  </a:lnTo>
                  <a:cubicBezTo>
                    <a:pt x="201" y="122896"/>
                    <a:pt x="101" y="122930"/>
                    <a:pt x="0" y="122997"/>
                  </a:cubicBezTo>
                  <a:cubicBezTo>
                    <a:pt x="113" y="123539"/>
                    <a:pt x="456" y="123852"/>
                    <a:pt x="925" y="123852"/>
                  </a:cubicBezTo>
                  <a:cubicBezTo>
                    <a:pt x="1148" y="123852"/>
                    <a:pt x="1399" y="123781"/>
                    <a:pt x="1668" y="123630"/>
                  </a:cubicBezTo>
                  <a:lnTo>
                    <a:pt x="70017" y="84202"/>
                  </a:lnTo>
                  <a:cubicBezTo>
                    <a:pt x="71018" y="83535"/>
                    <a:pt x="71618" y="82434"/>
                    <a:pt x="71685" y="81267"/>
                  </a:cubicBezTo>
                  <a:lnTo>
                    <a:pt x="71685" y="1209"/>
                  </a:lnTo>
                  <a:cubicBezTo>
                    <a:pt x="71685" y="451"/>
                    <a:pt x="71289" y="1"/>
                    <a:pt x="70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20;p65">
              <a:extLst>
                <a:ext uri="{FF2B5EF4-FFF2-40B4-BE49-F238E27FC236}">
                  <a16:creationId xmlns:a16="http://schemas.microsoft.com/office/drawing/2014/main" id="{69F0ED54-8C9B-FBCF-ED93-82C03ECE6DC5}"/>
                </a:ext>
              </a:extLst>
            </p:cNvPr>
            <p:cNvSpPr/>
            <p:nvPr/>
          </p:nvSpPr>
          <p:spPr>
            <a:xfrm flipH="1">
              <a:off x="1325301" y="1600139"/>
              <a:ext cx="1148984" cy="2001366"/>
            </a:xfrm>
            <a:custGeom>
              <a:avLst/>
              <a:gdLst/>
              <a:ahLst/>
              <a:cxnLst/>
              <a:rect l="l" t="t" r="r" b="b"/>
              <a:pathLst>
                <a:path w="70285" h="122389" extrusionOk="0">
                  <a:moveTo>
                    <a:pt x="70284" y="1"/>
                  </a:moveTo>
                  <a:lnTo>
                    <a:pt x="52605" y="10008"/>
                  </a:lnTo>
                  <a:lnTo>
                    <a:pt x="34992" y="20049"/>
                  </a:lnTo>
                  <a:lnTo>
                    <a:pt x="17380" y="30189"/>
                  </a:lnTo>
                  <a:lnTo>
                    <a:pt x="8573" y="35260"/>
                  </a:lnTo>
                  <a:lnTo>
                    <a:pt x="4170" y="37795"/>
                  </a:lnTo>
                  <a:lnTo>
                    <a:pt x="2002" y="39062"/>
                  </a:lnTo>
                  <a:cubicBezTo>
                    <a:pt x="1802" y="39162"/>
                    <a:pt x="1635" y="39296"/>
                    <a:pt x="1468" y="39429"/>
                  </a:cubicBezTo>
                  <a:cubicBezTo>
                    <a:pt x="1268" y="39596"/>
                    <a:pt x="1101" y="39729"/>
                    <a:pt x="968" y="39930"/>
                  </a:cubicBezTo>
                  <a:cubicBezTo>
                    <a:pt x="668" y="40263"/>
                    <a:pt x="434" y="40663"/>
                    <a:pt x="267" y="41097"/>
                  </a:cubicBezTo>
                  <a:cubicBezTo>
                    <a:pt x="101" y="41531"/>
                    <a:pt x="1" y="41964"/>
                    <a:pt x="1" y="42431"/>
                  </a:cubicBezTo>
                  <a:lnTo>
                    <a:pt x="1" y="51338"/>
                  </a:lnTo>
                  <a:lnTo>
                    <a:pt x="1" y="61478"/>
                  </a:lnTo>
                  <a:lnTo>
                    <a:pt x="67" y="81793"/>
                  </a:lnTo>
                  <a:lnTo>
                    <a:pt x="134" y="102074"/>
                  </a:lnTo>
                  <a:lnTo>
                    <a:pt x="301" y="122389"/>
                  </a:lnTo>
                  <a:lnTo>
                    <a:pt x="434" y="102074"/>
                  </a:lnTo>
                  <a:lnTo>
                    <a:pt x="501" y="81793"/>
                  </a:lnTo>
                  <a:lnTo>
                    <a:pt x="568" y="61478"/>
                  </a:lnTo>
                  <a:lnTo>
                    <a:pt x="568" y="51304"/>
                  </a:lnTo>
                  <a:lnTo>
                    <a:pt x="568" y="46234"/>
                  </a:lnTo>
                  <a:lnTo>
                    <a:pt x="568" y="42431"/>
                  </a:lnTo>
                  <a:cubicBezTo>
                    <a:pt x="568" y="42064"/>
                    <a:pt x="634" y="41664"/>
                    <a:pt x="801" y="41331"/>
                  </a:cubicBezTo>
                  <a:cubicBezTo>
                    <a:pt x="1068" y="40597"/>
                    <a:pt x="1602" y="39963"/>
                    <a:pt x="2302" y="39596"/>
                  </a:cubicBezTo>
                  <a:lnTo>
                    <a:pt x="4504" y="38362"/>
                  </a:lnTo>
                  <a:lnTo>
                    <a:pt x="8907" y="35827"/>
                  </a:lnTo>
                  <a:lnTo>
                    <a:pt x="17680" y="30723"/>
                  </a:lnTo>
                  <a:lnTo>
                    <a:pt x="35259" y="20549"/>
                  </a:lnTo>
                  <a:lnTo>
                    <a:pt x="52772" y="10308"/>
                  </a:lnTo>
                  <a:lnTo>
                    <a:pt x="702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21;p65">
              <a:extLst>
                <a:ext uri="{FF2B5EF4-FFF2-40B4-BE49-F238E27FC236}">
                  <a16:creationId xmlns:a16="http://schemas.microsoft.com/office/drawing/2014/main" id="{D4265674-4848-913E-6748-704D408DCC83}"/>
                </a:ext>
              </a:extLst>
            </p:cNvPr>
            <p:cNvSpPr/>
            <p:nvPr/>
          </p:nvSpPr>
          <p:spPr>
            <a:xfrm flipH="1">
              <a:off x="1816086" y="2034379"/>
              <a:ext cx="544780" cy="774176"/>
            </a:xfrm>
            <a:custGeom>
              <a:avLst/>
              <a:gdLst/>
              <a:ahLst/>
              <a:cxnLst/>
              <a:rect l="l" t="t" r="r" b="b"/>
              <a:pathLst>
                <a:path w="33325" h="47343" extrusionOk="0">
                  <a:moveTo>
                    <a:pt x="32848" y="0"/>
                  </a:moveTo>
                  <a:cubicBezTo>
                    <a:pt x="32730" y="0"/>
                    <a:pt x="32597" y="42"/>
                    <a:pt x="32457" y="132"/>
                  </a:cubicBezTo>
                  <a:lnTo>
                    <a:pt x="902" y="18345"/>
                  </a:lnTo>
                  <a:cubicBezTo>
                    <a:pt x="368" y="18678"/>
                    <a:pt x="34" y="19279"/>
                    <a:pt x="1" y="19879"/>
                  </a:cubicBezTo>
                  <a:lnTo>
                    <a:pt x="1" y="46698"/>
                  </a:lnTo>
                  <a:cubicBezTo>
                    <a:pt x="1" y="47107"/>
                    <a:pt x="209" y="47342"/>
                    <a:pt x="512" y="47342"/>
                  </a:cubicBezTo>
                  <a:cubicBezTo>
                    <a:pt x="629" y="47342"/>
                    <a:pt x="762" y="47307"/>
                    <a:pt x="902" y="47232"/>
                  </a:cubicBezTo>
                  <a:lnTo>
                    <a:pt x="32457" y="28986"/>
                  </a:lnTo>
                  <a:cubicBezTo>
                    <a:pt x="32958" y="28652"/>
                    <a:pt x="33291" y="28085"/>
                    <a:pt x="33325" y="27451"/>
                  </a:cubicBezTo>
                  <a:lnTo>
                    <a:pt x="33325" y="632"/>
                  </a:lnTo>
                  <a:cubicBezTo>
                    <a:pt x="33325" y="234"/>
                    <a:pt x="33127" y="0"/>
                    <a:pt x="328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22;p65">
              <a:extLst>
                <a:ext uri="{FF2B5EF4-FFF2-40B4-BE49-F238E27FC236}">
                  <a16:creationId xmlns:a16="http://schemas.microsoft.com/office/drawing/2014/main" id="{794CF0DA-1EB0-EFE8-CA23-05239B217D09}"/>
                </a:ext>
              </a:extLst>
            </p:cNvPr>
            <p:cNvSpPr/>
            <p:nvPr/>
          </p:nvSpPr>
          <p:spPr>
            <a:xfrm flipH="1">
              <a:off x="2298680" y="2693058"/>
              <a:ext cx="13650" cy="29696"/>
            </a:xfrm>
            <a:custGeom>
              <a:avLst/>
              <a:gdLst/>
              <a:ahLst/>
              <a:cxnLst/>
              <a:rect l="l" t="t" r="r" b="b"/>
              <a:pathLst>
                <a:path w="835" h="1816" extrusionOk="0">
                  <a:moveTo>
                    <a:pt x="514" y="322"/>
                  </a:moveTo>
                  <a:cubicBezTo>
                    <a:pt x="534" y="322"/>
                    <a:pt x="551" y="331"/>
                    <a:pt x="568" y="347"/>
                  </a:cubicBezTo>
                  <a:cubicBezTo>
                    <a:pt x="601" y="414"/>
                    <a:pt x="634" y="514"/>
                    <a:pt x="634" y="581"/>
                  </a:cubicBezTo>
                  <a:lnTo>
                    <a:pt x="634" y="781"/>
                  </a:lnTo>
                  <a:lnTo>
                    <a:pt x="634" y="981"/>
                  </a:lnTo>
                  <a:cubicBezTo>
                    <a:pt x="634" y="1081"/>
                    <a:pt x="601" y="1181"/>
                    <a:pt x="568" y="1281"/>
                  </a:cubicBezTo>
                  <a:cubicBezTo>
                    <a:pt x="534" y="1348"/>
                    <a:pt x="501" y="1415"/>
                    <a:pt x="434" y="1448"/>
                  </a:cubicBezTo>
                  <a:cubicBezTo>
                    <a:pt x="384" y="1482"/>
                    <a:pt x="351" y="1498"/>
                    <a:pt x="326" y="1498"/>
                  </a:cubicBezTo>
                  <a:cubicBezTo>
                    <a:pt x="301" y="1498"/>
                    <a:pt x="284" y="1482"/>
                    <a:pt x="268" y="1448"/>
                  </a:cubicBezTo>
                  <a:cubicBezTo>
                    <a:pt x="234" y="1381"/>
                    <a:pt x="201" y="1315"/>
                    <a:pt x="234" y="1215"/>
                  </a:cubicBezTo>
                  <a:lnTo>
                    <a:pt x="234" y="1015"/>
                  </a:lnTo>
                  <a:lnTo>
                    <a:pt x="234" y="814"/>
                  </a:lnTo>
                  <a:cubicBezTo>
                    <a:pt x="234" y="714"/>
                    <a:pt x="234" y="614"/>
                    <a:pt x="268" y="548"/>
                  </a:cubicBezTo>
                  <a:cubicBezTo>
                    <a:pt x="301" y="447"/>
                    <a:pt x="368" y="381"/>
                    <a:pt x="434" y="347"/>
                  </a:cubicBezTo>
                  <a:cubicBezTo>
                    <a:pt x="468" y="331"/>
                    <a:pt x="493" y="322"/>
                    <a:pt x="514" y="322"/>
                  </a:cubicBezTo>
                  <a:close/>
                  <a:moveTo>
                    <a:pt x="652" y="0"/>
                  </a:moveTo>
                  <a:cubicBezTo>
                    <a:pt x="637" y="0"/>
                    <a:pt x="621" y="4"/>
                    <a:pt x="601" y="14"/>
                  </a:cubicBezTo>
                  <a:cubicBezTo>
                    <a:pt x="534" y="14"/>
                    <a:pt x="468" y="14"/>
                    <a:pt x="434" y="47"/>
                  </a:cubicBezTo>
                  <a:cubicBezTo>
                    <a:pt x="334" y="81"/>
                    <a:pt x="301" y="147"/>
                    <a:pt x="234" y="214"/>
                  </a:cubicBezTo>
                  <a:cubicBezTo>
                    <a:pt x="167" y="281"/>
                    <a:pt x="134" y="347"/>
                    <a:pt x="101" y="414"/>
                  </a:cubicBezTo>
                  <a:cubicBezTo>
                    <a:pt x="67" y="514"/>
                    <a:pt x="67" y="581"/>
                    <a:pt x="34" y="681"/>
                  </a:cubicBezTo>
                  <a:cubicBezTo>
                    <a:pt x="34" y="748"/>
                    <a:pt x="1" y="848"/>
                    <a:pt x="1" y="948"/>
                  </a:cubicBezTo>
                  <a:lnTo>
                    <a:pt x="1" y="1148"/>
                  </a:lnTo>
                  <a:lnTo>
                    <a:pt x="1" y="1348"/>
                  </a:lnTo>
                  <a:cubicBezTo>
                    <a:pt x="1" y="1415"/>
                    <a:pt x="34" y="1515"/>
                    <a:pt x="34" y="1582"/>
                  </a:cubicBezTo>
                  <a:cubicBezTo>
                    <a:pt x="34" y="1648"/>
                    <a:pt x="67" y="1715"/>
                    <a:pt x="101" y="1748"/>
                  </a:cubicBezTo>
                  <a:cubicBezTo>
                    <a:pt x="134" y="1782"/>
                    <a:pt x="201" y="1815"/>
                    <a:pt x="234" y="1815"/>
                  </a:cubicBezTo>
                  <a:cubicBezTo>
                    <a:pt x="301" y="1815"/>
                    <a:pt x="368" y="1782"/>
                    <a:pt x="434" y="1748"/>
                  </a:cubicBezTo>
                  <a:cubicBezTo>
                    <a:pt x="501" y="1715"/>
                    <a:pt x="568" y="1648"/>
                    <a:pt x="601" y="1582"/>
                  </a:cubicBezTo>
                  <a:cubicBezTo>
                    <a:pt x="668" y="1548"/>
                    <a:pt x="701" y="1448"/>
                    <a:pt x="735" y="1381"/>
                  </a:cubicBezTo>
                  <a:cubicBezTo>
                    <a:pt x="768" y="1315"/>
                    <a:pt x="801" y="1215"/>
                    <a:pt x="801" y="1148"/>
                  </a:cubicBezTo>
                  <a:cubicBezTo>
                    <a:pt x="835" y="1048"/>
                    <a:pt x="835" y="981"/>
                    <a:pt x="835" y="881"/>
                  </a:cubicBezTo>
                  <a:lnTo>
                    <a:pt x="835" y="447"/>
                  </a:lnTo>
                  <a:cubicBezTo>
                    <a:pt x="835" y="381"/>
                    <a:pt x="835" y="314"/>
                    <a:pt x="801" y="214"/>
                  </a:cubicBezTo>
                  <a:cubicBezTo>
                    <a:pt x="801" y="147"/>
                    <a:pt x="768" y="114"/>
                    <a:pt x="735" y="47"/>
                  </a:cubicBezTo>
                  <a:cubicBezTo>
                    <a:pt x="711" y="24"/>
                    <a:pt x="687" y="0"/>
                    <a:pt x="65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23;p65">
              <a:extLst>
                <a:ext uri="{FF2B5EF4-FFF2-40B4-BE49-F238E27FC236}">
                  <a16:creationId xmlns:a16="http://schemas.microsoft.com/office/drawing/2014/main" id="{9EC373FA-83C7-89F5-F570-51016D543805}"/>
                </a:ext>
              </a:extLst>
            </p:cNvPr>
            <p:cNvSpPr/>
            <p:nvPr/>
          </p:nvSpPr>
          <p:spPr>
            <a:xfrm flipH="1">
              <a:off x="1866698" y="2457304"/>
              <a:ext cx="398192" cy="231617"/>
            </a:xfrm>
            <a:custGeom>
              <a:avLst/>
              <a:gdLst/>
              <a:ahLst/>
              <a:cxnLst/>
              <a:rect l="l" t="t" r="r" b="b"/>
              <a:pathLst>
                <a:path w="24358" h="14164" extrusionOk="0">
                  <a:moveTo>
                    <a:pt x="24076" y="1"/>
                  </a:moveTo>
                  <a:cubicBezTo>
                    <a:pt x="24048" y="1"/>
                    <a:pt x="24017" y="7"/>
                    <a:pt x="23985" y="21"/>
                  </a:cubicBezTo>
                  <a:lnTo>
                    <a:pt x="134" y="13797"/>
                  </a:lnTo>
                  <a:cubicBezTo>
                    <a:pt x="34" y="13830"/>
                    <a:pt x="1" y="13964"/>
                    <a:pt x="67" y="14064"/>
                  </a:cubicBezTo>
                  <a:cubicBezTo>
                    <a:pt x="101" y="14131"/>
                    <a:pt x="168" y="14164"/>
                    <a:pt x="234" y="14164"/>
                  </a:cubicBezTo>
                  <a:cubicBezTo>
                    <a:pt x="268" y="14164"/>
                    <a:pt x="301" y="14164"/>
                    <a:pt x="334" y="14131"/>
                  </a:cubicBezTo>
                  <a:lnTo>
                    <a:pt x="24185" y="387"/>
                  </a:lnTo>
                  <a:cubicBezTo>
                    <a:pt x="24357" y="244"/>
                    <a:pt x="24257" y="1"/>
                    <a:pt x="2407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24;p65">
              <a:extLst>
                <a:ext uri="{FF2B5EF4-FFF2-40B4-BE49-F238E27FC236}">
                  <a16:creationId xmlns:a16="http://schemas.microsoft.com/office/drawing/2014/main" id="{3D1B8684-37AF-4C89-FC1C-61BB0328988A}"/>
                </a:ext>
              </a:extLst>
            </p:cNvPr>
            <p:cNvSpPr/>
            <p:nvPr/>
          </p:nvSpPr>
          <p:spPr>
            <a:xfrm flipH="1">
              <a:off x="2309584" y="2589629"/>
              <a:ext cx="9285" cy="27848"/>
            </a:xfrm>
            <a:custGeom>
              <a:avLst/>
              <a:gdLst/>
              <a:ahLst/>
              <a:cxnLst/>
              <a:rect l="l" t="t" r="r" b="b"/>
              <a:pathLst>
                <a:path w="568" h="1703" extrusionOk="0">
                  <a:moveTo>
                    <a:pt x="534" y="1"/>
                  </a:moveTo>
                  <a:lnTo>
                    <a:pt x="401" y="68"/>
                  </a:lnTo>
                  <a:cubicBezTo>
                    <a:pt x="401" y="68"/>
                    <a:pt x="367" y="68"/>
                    <a:pt x="367" y="101"/>
                  </a:cubicBezTo>
                  <a:lnTo>
                    <a:pt x="334" y="134"/>
                  </a:lnTo>
                  <a:lnTo>
                    <a:pt x="0" y="735"/>
                  </a:lnTo>
                  <a:cubicBezTo>
                    <a:pt x="0" y="735"/>
                    <a:pt x="0" y="768"/>
                    <a:pt x="0" y="768"/>
                  </a:cubicBezTo>
                  <a:cubicBezTo>
                    <a:pt x="0" y="802"/>
                    <a:pt x="0" y="802"/>
                    <a:pt x="0" y="802"/>
                  </a:cubicBezTo>
                  <a:lnTo>
                    <a:pt x="100" y="902"/>
                  </a:lnTo>
                  <a:cubicBezTo>
                    <a:pt x="100" y="918"/>
                    <a:pt x="100" y="927"/>
                    <a:pt x="105" y="927"/>
                  </a:cubicBezTo>
                  <a:cubicBezTo>
                    <a:pt x="109" y="927"/>
                    <a:pt x="117" y="918"/>
                    <a:pt x="134" y="902"/>
                  </a:cubicBezTo>
                  <a:lnTo>
                    <a:pt x="367" y="501"/>
                  </a:lnTo>
                  <a:lnTo>
                    <a:pt x="367" y="1669"/>
                  </a:lnTo>
                  <a:cubicBezTo>
                    <a:pt x="367" y="1669"/>
                    <a:pt x="367" y="1702"/>
                    <a:pt x="367" y="1702"/>
                  </a:cubicBezTo>
                  <a:lnTo>
                    <a:pt x="401" y="1702"/>
                  </a:lnTo>
                  <a:lnTo>
                    <a:pt x="534" y="1635"/>
                  </a:lnTo>
                  <a:cubicBezTo>
                    <a:pt x="534" y="1635"/>
                    <a:pt x="534" y="1602"/>
                    <a:pt x="534" y="1602"/>
                  </a:cubicBezTo>
                  <a:cubicBezTo>
                    <a:pt x="534" y="1569"/>
                    <a:pt x="534" y="1569"/>
                    <a:pt x="534" y="1535"/>
                  </a:cubicBezTo>
                  <a:lnTo>
                    <a:pt x="534" y="34"/>
                  </a:lnTo>
                  <a:cubicBezTo>
                    <a:pt x="567" y="1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25;p65">
              <a:extLst>
                <a:ext uri="{FF2B5EF4-FFF2-40B4-BE49-F238E27FC236}">
                  <a16:creationId xmlns:a16="http://schemas.microsoft.com/office/drawing/2014/main" id="{1FBB471A-F0BC-3583-EDA8-58BA1B04369A}"/>
                </a:ext>
              </a:extLst>
            </p:cNvPr>
            <p:cNvSpPr/>
            <p:nvPr/>
          </p:nvSpPr>
          <p:spPr>
            <a:xfrm flipH="1">
              <a:off x="2293220" y="2581992"/>
              <a:ext cx="13111" cy="29484"/>
            </a:xfrm>
            <a:custGeom>
              <a:avLst/>
              <a:gdLst/>
              <a:ahLst/>
              <a:cxnLst/>
              <a:rect l="l" t="t" r="r" b="b"/>
              <a:pathLst>
                <a:path w="802" h="1803" extrusionOk="0">
                  <a:moveTo>
                    <a:pt x="497" y="318"/>
                  </a:moveTo>
                  <a:cubicBezTo>
                    <a:pt x="526" y="318"/>
                    <a:pt x="551" y="335"/>
                    <a:pt x="568" y="368"/>
                  </a:cubicBezTo>
                  <a:cubicBezTo>
                    <a:pt x="601" y="435"/>
                    <a:pt x="601" y="501"/>
                    <a:pt x="601" y="601"/>
                  </a:cubicBezTo>
                  <a:lnTo>
                    <a:pt x="601" y="968"/>
                  </a:lnTo>
                  <a:cubicBezTo>
                    <a:pt x="601" y="1068"/>
                    <a:pt x="601" y="1168"/>
                    <a:pt x="568" y="1269"/>
                  </a:cubicBezTo>
                  <a:cubicBezTo>
                    <a:pt x="534" y="1335"/>
                    <a:pt x="468" y="1402"/>
                    <a:pt x="401" y="1469"/>
                  </a:cubicBezTo>
                  <a:cubicBezTo>
                    <a:pt x="368" y="1485"/>
                    <a:pt x="334" y="1494"/>
                    <a:pt x="305" y="1494"/>
                  </a:cubicBezTo>
                  <a:cubicBezTo>
                    <a:pt x="276" y="1494"/>
                    <a:pt x="251" y="1485"/>
                    <a:pt x="234" y="1469"/>
                  </a:cubicBezTo>
                  <a:cubicBezTo>
                    <a:pt x="201" y="1369"/>
                    <a:pt x="201" y="1302"/>
                    <a:pt x="201" y="1235"/>
                  </a:cubicBezTo>
                  <a:cubicBezTo>
                    <a:pt x="201" y="1168"/>
                    <a:pt x="201" y="1102"/>
                    <a:pt x="201" y="1035"/>
                  </a:cubicBezTo>
                  <a:lnTo>
                    <a:pt x="201" y="835"/>
                  </a:lnTo>
                  <a:cubicBezTo>
                    <a:pt x="201" y="735"/>
                    <a:pt x="234" y="635"/>
                    <a:pt x="234" y="535"/>
                  </a:cubicBezTo>
                  <a:cubicBezTo>
                    <a:pt x="267" y="468"/>
                    <a:pt x="334" y="401"/>
                    <a:pt x="401" y="368"/>
                  </a:cubicBezTo>
                  <a:cubicBezTo>
                    <a:pt x="434" y="335"/>
                    <a:pt x="468" y="318"/>
                    <a:pt x="497" y="318"/>
                  </a:cubicBezTo>
                  <a:close/>
                  <a:moveTo>
                    <a:pt x="601" y="1"/>
                  </a:moveTo>
                  <a:cubicBezTo>
                    <a:pt x="534" y="1"/>
                    <a:pt x="468" y="34"/>
                    <a:pt x="401" y="68"/>
                  </a:cubicBezTo>
                  <a:cubicBezTo>
                    <a:pt x="334" y="101"/>
                    <a:pt x="267" y="168"/>
                    <a:pt x="201" y="234"/>
                  </a:cubicBezTo>
                  <a:cubicBezTo>
                    <a:pt x="167" y="268"/>
                    <a:pt x="134" y="368"/>
                    <a:pt x="101" y="435"/>
                  </a:cubicBezTo>
                  <a:cubicBezTo>
                    <a:pt x="67" y="501"/>
                    <a:pt x="34" y="601"/>
                    <a:pt x="1" y="668"/>
                  </a:cubicBezTo>
                  <a:cubicBezTo>
                    <a:pt x="1" y="768"/>
                    <a:pt x="1" y="902"/>
                    <a:pt x="1" y="935"/>
                  </a:cubicBezTo>
                  <a:lnTo>
                    <a:pt x="1" y="1135"/>
                  </a:lnTo>
                  <a:lnTo>
                    <a:pt x="1" y="1369"/>
                  </a:lnTo>
                  <a:cubicBezTo>
                    <a:pt x="1" y="1435"/>
                    <a:pt x="1" y="1502"/>
                    <a:pt x="1" y="1602"/>
                  </a:cubicBezTo>
                  <a:cubicBezTo>
                    <a:pt x="34" y="1635"/>
                    <a:pt x="67" y="1702"/>
                    <a:pt x="101" y="1736"/>
                  </a:cubicBezTo>
                  <a:cubicBezTo>
                    <a:pt x="134" y="1769"/>
                    <a:pt x="167" y="1802"/>
                    <a:pt x="201" y="1802"/>
                  </a:cubicBezTo>
                  <a:cubicBezTo>
                    <a:pt x="267" y="1802"/>
                    <a:pt x="334" y="1802"/>
                    <a:pt x="401" y="1736"/>
                  </a:cubicBezTo>
                  <a:cubicBezTo>
                    <a:pt x="468" y="1702"/>
                    <a:pt x="534" y="1669"/>
                    <a:pt x="601" y="1602"/>
                  </a:cubicBezTo>
                  <a:cubicBezTo>
                    <a:pt x="634" y="1535"/>
                    <a:pt x="701" y="1469"/>
                    <a:pt x="701" y="1402"/>
                  </a:cubicBezTo>
                  <a:cubicBezTo>
                    <a:pt x="734" y="1302"/>
                    <a:pt x="768" y="1235"/>
                    <a:pt x="801" y="1135"/>
                  </a:cubicBezTo>
                  <a:cubicBezTo>
                    <a:pt x="801" y="1068"/>
                    <a:pt x="801" y="902"/>
                    <a:pt x="801" y="868"/>
                  </a:cubicBezTo>
                  <a:lnTo>
                    <a:pt x="801" y="768"/>
                  </a:lnTo>
                  <a:lnTo>
                    <a:pt x="801" y="568"/>
                  </a:lnTo>
                  <a:lnTo>
                    <a:pt x="801" y="468"/>
                  </a:lnTo>
                  <a:cubicBezTo>
                    <a:pt x="801" y="368"/>
                    <a:pt x="801" y="301"/>
                    <a:pt x="801" y="234"/>
                  </a:cubicBezTo>
                  <a:cubicBezTo>
                    <a:pt x="768" y="168"/>
                    <a:pt x="768" y="101"/>
                    <a:pt x="701" y="68"/>
                  </a:cubicBezTo>
                  <a:cubicBezTo>
                    <a:pt x="701" y="34"/>
                    <a:pt x="634" y="1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26;p65">
              <a:extLst>
                <a:ext uri="{FF2B5EF4-FFF2-40B4-BE49-F238E27FC236}">
                  <a16:creationId xmlns:a16="http://schemas.microsoft.com/office/drawing/2014/main" id="{92568B9F-6F1D-7850-EE95-857DA7E95189}"/>
                </a:ext>
              </a:extLst>
            </p:cNvPr>
            <p:cNvSpPr/>
            <p:nvPr/>
          </p:nvSpPr>
          <p:spPr>
            <a:xfrm flipH="1">
              <a:off x="1867335" y="2349427"/>
              <a:ext cx="398470" cy="231535"/>
            </a:xfrm>
            <a:custGeom>
              <a:avLst/>
              <a:gdLst/>
              <a:ahLst/>
              <a:cxnLst/>
              <a:rect l="l" t="t" r="r" b="b"/>
              <a:pathLst>
                <a:path w="24375" h="14159" extrusionOk="0">
                  <a:moveTo>
                    <a:pt x="24120" y="0"/>
                  </a:moveTo>
                  <a:cubicBezTo>
                    <a:pt x="24093" y="0"/>
                    <a:pt x="24066" y="4"/>
                    <a:pt x="24041" y="13"/>
                  </a:cubicBezTo>
                  <a:lnTo>
                    <a:pt x="190" y="13789"/>
                  </a:lnTo>
                  <a:cubicBezTo>
                    <a:pt x="0" y="13884"/>
                    <a:pt x="51" y="14159"/>
                    <a:pt x="255" y="14159"/>
                  </a:cubicBezTo>
                  <a:cubicBezTo>
                    <a:pt x="266" y="14159"/>
                    <a:pt x="278" y="14158"/>
                    <a:pt x="290" y="14156"/>
                  </a:cubicBezTo>
                  <a:lnTo>
                    <a:pt x="390" y="14156"/>
                  </a:lnTo>
                  <a:lnTo>
                    <a:pt x="24241" y="380"/>
                  </a:lnTo>
                  <a:cubicBezTo>
                    <a:pt x="24341" y="313"/>
                    <a:pt x="24374" y="213"/>
                    <a:pt x="24307" y="113"/>
                  </a:cubicBezTo>
                  <a:cubicBezTo>
                    <a:pt x="24282" y="38"/>
                    <a:pt x="24201" y="0"/>
                    <a:pt x="241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27;p65">
              <a:extLst>
                <a:ext uri="{FF2B5EF4-FFF2-40B4-BE49-F238E27FC236}">
                  <a16:creationId xmlns:a16="http://schemas.microsoft.com/office/drawing/2014/main" id="{56618C61-06A4-01F4-A91D-642B32CDA74A}"/>
                </a:ext>
              </a:extLst>
            </p:cNvPr>
            <p:cNvSpPr/>
            <p:nvPr/>
          </p:nvSpPr>
          <p:spPr>
            <a:xfrm flipH="1">
              <a:off x="2307410" y="2482176"/>
              <a:ext cx="12555" cy="31658"/>
            </a:xfrm>
            <a:custGeom>
              <a:avLst/>
              <a:gdLst/>
              <a:ahLst/>
              <a:cxnLst/>
              <a:rect l="l" t="t" r="r" b="b"/>
              <a:pathLst>
                <a:path w="768" h="1936" extrusionOk="0">
                  <a:moveTo>
                    <a:pt x="568" y="1"/>
                  </a:moveTo>
                  <a:cubicBezTo>
                    <a:pt x="501" y="1"/>
                    <a:pt x="468" y="1"/>
                    <a:pt x="401" y="67"/>
                  </a:cubicBezTo>
                  <a:cubicBezTo>
                    <a:pt x="334" y="101"/>
                    <a:pt x="301" y="134"/>
                    <a:pt x="268" y="167"/>
                  </a:cubicBezTo>
                  <a:cubicBezTo>
                    <a:pt x="201" y="234"/>
                    <a:pt x="167" y="301"/>
                    <a:pt x="134" y="368"/>
                  </a:cubicBezTo>
                  <a:cubicBezTo>
                    <a:pt x="101" y="434"/>
                    <a:pt x="67" y="501"/>
                    <a:pt x="67" y="568"/>
                  </a:cubicBezTo>
                  <a:cubicBezTo>
                    <a:pt x="34" y="634"/>
                    <a:pt x="34" y="701"/>
                    <a:pt x="34" y="801"/>
                  </a:cubicBezTo>
                  <a:lnTo>
                    <a:pt x="34" y="835"/>
                  </a:lnTo>
                  <a:lnTo>
                    <a:pt x="67" y="835"/>
                  </a:lnTo>
                  <a:lnTo>
                    <a:pt x="167" y="768"/>
                  </a:lnTo>
                  <a:cubicBezTo>
                    <a:pt x="201" y="768"/>
                    <a:pt x="201" y="734"/>
                    <a:pt x="201" y="734"/>
                  </a:cubicBezTo>
                  <a:cubicBezTo>
                    <a:pt x="201" y="701"/>
                    <a:pt x="201" y="701"/>
                    <a:pt x="201" y="668"/>
                  </a:cubicBezTo>
                  <a:cubicBezTo>
                    <a:pt x="201" y="601"/>
                    <a:pt x="234" y="534"/>
                    <a:pt x="268" y="468"/>
                  </a:cubicBezTo>
                  <a:cubicBezTo>
                    <a:pt x="268" y="434"/>
                    <a:pt x="334" y="368"/>
                    <a:pt x="368" y="334"/>
                  </a:cubicBezTo>
                  <a:cubicBezTo>
                    <a:pt x="401" y="317"/>
                    <a:pt x="434" y="309"/>
                    <a:pt x="459" y="309"/>
                  </a:cubicBezTo>
                  <a:cubicBezTo>
                    <a:pt x="484" y="309"/>
                    <a:pt x="501" y="317"/>
                    <a:pt x="501" y="334"/>
                  </a:cubicBezTo>
                  <a:cubicBezTo>
                    <a:pt x="534" y="368"/>
                    <a:pt x="568" y="434"/>
                    <a:pt x="534" y="501"/>
                  </a:cubicBezTo>
                  <a:cubicBezTo>
                    <a:pt x="534" y="534"/>
                    <a:pt x="534" y="568"/>
                    <a:pt x="534" y="601"/>
                  </a:cubicBezTo>
                  <a:cubicBezTo>
                    <a:pt x="534" y="668"/>
                    <a:pt x="501" y="701"/>
                    <a:pt x="501" y="734"/>
                  </a:cubicBezTo>
                  <a:lnTo>
                    <a:pt x="1" y="1602"/>
                  </a:lnTo>
                  <a:cubicBezTo>
                    <a:pt x="1" y="1635"/>
                    <a:pt x="1" y="1635"/>
                    <a:pt x="1" y="1668"/>
                  </a:cubicBezTo>
                  <a:cubicBezTo>
                    <a:pt x="1" y="1702"/>
                    <a:pt x="1" y="1735"/>
                    <a:pt x="1" y="1735"/>
                  </a:cubicBezTo>
                  <a:lnTo>
                    <a:pt x="1" y="1902"/>
                  </a:lnTo>
                  <a:cubicBezTo>
                    <a:pt x="1" y="1902"/>
                    <a:pt x="1" y="1902"/>
                    <a:pt x="1" y="1935"/>
                  </a:cubicBezTo>
                  <a:lnTo>
                    <a:pt x="34" y="1935"/>
                  </a:lnTo>
                  <a:lnTo>
                    <a:pt x="735" y="1502"/>
                  </a:lnTo>
                  <a:cubicBezTo>
                    <a:pt x="768" y="1502"/>
                    <a:pt x="768" y="1468"/>
                    <a:pt x="768" y="1468"/>
                  </a:cubicBezTo>
                  <a:cubicBezTo>
                    <a:pt x="768" y="1468"/>
                    <a:pt x="768" y="1435"/>
                    <a:pt x="768" y="1435"/>
                  </a:cubicBezTo>
                  <a:lnTo>
                    <a:pt x="768" y="1268"/>
                  </a:lnTo>
                  <a:lnTo>
                    <a:pt x="768" y="1235"/>
                  </a:lnTo>
                  <a:lnTo>
                    <a:pt x="735" y="1235"/>
                  </a:lnTo>
                  <a:lnTo>
                    <a:pt x="301" y="1468"/>
                  </a:lnTo>
                  <a:lnTo>
                    <a:pt x="601" y="901"/>
                  </a:lnTo>
                  <a:cubicBezTo>
                    <a:pt x="634" y="835"/>
                    <a:pt x="668" y="768"/>
                    <a:pt x="668" y="734"/>
                  </a:cubicBezTo>
                  <a:cubicBezTo>
                    <a:pt x="701" y="701"/>
                    <a:pt x="735" y="634"/>
                    <a:pt x="735" y="601"/>
                  </a:cubicBezTo>
                  <a:cubicBezTo>
                    <a:pt x="735" y="568"/>
                    <a:pt x="768" y="501"/>
                    <a:pt x="768" y="468"/>
                  </a:cubicBezTo>
                  <a:cubicBezTo>
                    <a:pt x="768" y="434"/>
                    <a:pt x="768" y="401"/>
                    <a:pt x="768" y="368"/>
                  </a:cubicBezTo>
                  <a:cubicBezTo>
                    <a:pt x="768" y="301"/>
                    <a:pt x="768" y="234"/>
                    <a:pt x="768" y="201"/>
                  </a:cubicBezTo>
                  <a:cubicBezTo>
                    <a:pt x="735" y="134"/>
                    <a:pt x="735" y="101"/>
                    <a:pt x="701" y="67"/>
                  </a:cubicBezTo>
                  <a:cubicBezTo>
                    <a:pt x="668" y="34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28;p65">
              <a:extLst>
                <a:ext uri="{FF2B5EF4-FFF2-40B4-BE49-F238E27FC236}">
                  <a16:creationId xmlns:a16="http://schemas.microsoft.com/office/drawing/2014/main" id="{83778DFC-8F6D-BAEA-0F72-30CF8B644808}"/>
                </a:ext>
              </a:extLst>
            </p:cNvPr>
            <p:cNvSpPr/>
            <p:nvPr/>
          </p:nvSpPr>
          <p:spPr>
            <a:xfrm flipH="1">
              <a:off x="2291046" y="2472904"/>
              <a:ext cx="13650" cy="29696"/>
            </a:xfrm>
            <a:custGeom>
              <a:avLst/>
              <a:gdLst/>
              <a:ahLst/>
              <a:cxnLst/>
              <a:rect l="l" t="t" r="r" b="b"/>
              <a:pathLst>
                <a:path w="835" h="1816" extrusionOk="0">
                  <a:moveTo>
                    <a:pt x="504" y="329"/>
                  </a:moveTo>
                  <a:cubicBezTo>
                    <a:pt x="529" y="329"/>
                    <a:pt x="549" y="348"/>
                    <a:pt x="568" y="367"/>
                  </a:cubicBezTo>
                  <a:cubicBezTo>
                    <a:pt x="601" y="434"/>
                    <a:pt x="634" y="501"/>
                    <a:pt x="634" y="601"/>
                  </a:cubicBezTo>
                  <a:lnTo>
                    <a:pt x="634" y="801"/>
                  </a:lnTo>
                  <a:lnTo>
                    <a:pt x="634" y="1001"/>
                  </a:lnTo>
                  <a:cubicBezTo>
                    <a:pt x="634" y="1101"/>
                    <a:pt x="601" y="1201"/>
                    <a:pt x="568" y="1268"/>
                  </a:cubicBezTo>
                  <a:cubicBezTo>
                    <a:pt x="534" y="1368"/>
                    <a:pt x="501" y="1435"/>
                    <a:pt x="434" y="1468"/>
                  </a:cubicBezTo>
                  <a:cubicBezTo>
                    <a:pt x="384" y="1485"/>
                    <a:pt x="351" y="1493"/>
                    <a:pt x="326" y="1493"/>
                  </a:cubicBezTo>
                  <a:cubicBezTo>
                    <a:pt x="301" y="1493"/>
                    <a:pt x="284" y="1485"/>
                    <a:pt x="268" y="1468"/>
                  </a:cubicBezTo>
                  <a:cubicBezTo>
                    <a:pt x="234" y="1402"/>
                    <a:pt x="201" y="1301"/>
                    <a:pt x="234" y="1235"/>
                  </a:cubicBezTo>
                  <a:lnTo>
                    <a:pt x="234" y="1035"/>
                  </a:lnTo>
                  <a:lnTo>
                    <a:pt x="234" y="834"/>
                  </a:lnTo>
                  <a:cubicBezTo>
                    <a:pt x="234" y="734"/>
                    <a:pt x="234" y="634"/>
                    <a:pt x="268" y="534"/>
                  </a:cubicBezTo>
                  <a:cubicBezTo>
                    <a:pt x="301" y="468"/>
                    <a:pt x="368" y="401"/>
                    <a:pt x="434" y="367"/>
                  </a:cubicBezTo>
                  <a:cubicBezTo>
                    <a:pt x="463" y="339"/>
                    <a:pt x="485" y="329"/>
                    <a:pt x="504" y="329"/>
                  </a:cubicBezTo>
                  <a:close/>
                  <a:moveTo>
                    <a:pt x="601" y="1"/>
                  </a:moveTo>
                  <a:cubicBezTo>
                    <a:pt x="534" y="1"/>
                    <a:pt x="468" y="34"/>
                    <a:pt x="434" y="67"/>
                  </a:cubicBezTo>
                  <a:cubicBezTo>
                    <a:pt x="334" y="101"/>
                    <a:pt x="301" y="167"/>
                    <a:pt x="234" y="234"/>
                  </a:cubicBezTo>
                  <a:cubicBezTo>
                    <a:pt x="167" y="301"/>
                    <a:pt x="134" y="367"/>
                    <a:pt x="101" y="434"/>
                  </a:cubicBezTo>
                  <a:cubicBezTo>
                    <a:pt x="67" y="501"/>
                    <a:pt x="67" y="601"/>
                    <a:pt x="34" y="668"/>
                  </a:cubicBezTo>
                  <a:cubicBezTo>
                    <a:pt x="34" y="768"/>
                    <a:pt x="1" y="868"/>
                    <a:pt x="1" y="935"/>
                  </a:cubicBezTo>
                  <a:lnTo>
                    <a:pt x="1" y="1168"/>
                  </a:lnTo>
                  <a:lnTo>
                    <a:pt x="1" y="1368"/>
                  </a:lnTo>
                  <a:cubicBezTo>
                    <a:pt x="1" y="1435"/>
                    <a:pt x="34" y="1535"/>
                    <a:pt x="34" y="1602"/>
                  </a:cubicBezTo>
                  <a:cubicBezTo>
                    <a:pt x="34" y="1668"/>
                    <a:pt x="67" y="1702"/>
                    <a:pt x="101" y="1768"/>
                  </a:cubicBezTo>
                  <a:cubicBezTo>
                    <a:pt x="124" y="1792"/>
                    <a:pt x="165" y="1816"/>
                    <a:pt x="198" y="1816"/>
                  </a:cubicBezTo>
                  <a:cubicBezTo>
                    <a:pt x="212" y="1816"/>
                    <a:pt x="224" y="1812"/>
                    <a:pt x="234" y="1802"/>
                  </a:cubicBezTo>
                  <a:cubicBezTo>
                    <a:pt x="301" y="1802"/>
                    <a:pt x="368" y="1802"/>
                    <a:pt x="434" y="1768"/>
                  </a:cubicBezTo>
                  <a:cubicBezTo>
                    <a:pt x="501" y="1735"/>
                    <a:pt x="568" y="1668"/>
                    <a:pt x="601" y="1602"/>
                  </a:cubicBezTo>
                  <a:cubicBezTo>
                    <a:pt x="668" y="1535"/>
                    <a:pt x="701" y="1468"/>
                    <a:pt x="735" y="1402"/>
                  </a:cubicBezTo>
                  <a:cubicBezTo>
                    <a:pt x="768" y="1335"/>
                    <a:pt x="801" y="1235"/>
                    <a:pt x="801" y="1168"/>
                  </a:cubicBezTo>
                  <a:cubicBezTo>
                    <a:pt x="835" y="1068"/>
                    <a:pt x="835" y="968"/>
                    <a:pt x="835" y="901"/>
                  </a:cubicBezTo>
                  <a:lnTo>
                    <a:pt x="835" y="468"/>
                  </a:lnTo>
                  <a:cubicBezTo>
                    <a:pt x="835" y="401"/>
                    <a:pt x="835" y="301"/>
                    <a:pt x="801" y="234"/>
                  </a:cubicBezTo>
                  <a:cubicBezTo>
                    <a:pt x="801" y="167"/>
                    <a:pt x="768" y="101"/>
                    <a:pt x="735" y="67"/>
                  </a:cubicBezTo>
                  <a:cubicBezTo>
                    <a:pt x="701" y="34"/>
                    <a:pt x="668" y="1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29;p65">
              <a:extLst>
                <a:ext uri="{FF2B5EF4-FFF2-40B4-BE49-F238E27FC236}">
                  <a16:creationId xmlns:a16="http://schemas.microsoft.com/office/drawing/2014/main" id="{A0C8C0A9-C0B5-BE4B-F2E0-7C0DA151EA18}"/>
                </a:ext>
              </a:extLst>
            </p:cNvPr>
            <p:cNvSpPr/>
            <p:nvPr/>
          </p:nvSpPr>
          <p:spPr>
            <a:xfrm flipH="1">
              <a:off x="1866698" y="2241844"/>
              <a:ext cx="399271" cy="231617"/>
            </a:xfrm>
            <a:custGeom>
              <a:avLst/>
              <a:gdLst/>
              <a:ahLst/>
              <a:cxnLst/>
              <a:rect l="l" t="t" r="r" b="b"/>
              <a:pathLst>
                <a:path w="24424" h="14164" extrusionOk="0">
                  <a:moveTo>
                    <a:pt x="24142" y="0"/>
                  </a:moveTo>
                  <a:cubicBezTo>
                    <a:pt x="24114" y="0"/>
                    <a:pt x="24083" y="7"/>
                    <a:pt x="24051" y="20"/>
                  </a:cubicBezTo>
                  <a:lnTo>
                    <a:pt x="200" y="13764"/>
                  </a:lnTo>
                  <a:cubicBezTo>
                    <a:pt x="0" y="13864"/>
                    <a:pt x="100" y="14164"/>
                    <a:pt x="300" y="14164"/>
                  </a:cubicBezTo>
                  <a:cubicBezTo>
                    <a:pt x="334" y="14164"/>
                    <a:pt x="367" y="14131"/>
                    <a:pt x="400" y="14131"/>
                  </a:cubicBezTo>
                  <a:lnTo>
                    <a:pt x="24251" y="387"/>
                  </a:lnTo>
                  <a:cubicBezTo>
                    <a:pt x="24423" y="244"/>
                    <a:pt x="24323" y="0"/>
                    <a:pt x="2414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30;p65">
              <a:extLst>
                <a:ext uri="{FF2B5EF4-FFF2-40B4-BE49-F238E27FC236}">
                  <a16:creationId xmlns:a16="http://schemas.microsoft.com/office/drawing/2014/main" id="{BF64C5D0-85BA-6BEE-7580-959FDED85281}"/>
                </a:ext>
              </a:extLst>
            </p:cNvPr>
            <p:cNvSpPr/>
            <p:nvPr/>
          </p:nvSpPr>
          <p:spPr>
            <a:xfrm flipH="1">
              <a:off x="2306854" y="2372533"/>
              <a:ext cx="13650" cy="31658"/>
            </a:xfrm>
            <a:custGeom>
              <a:avLst/>
              <a:gdLst/>
              <a:ahLst/>
              <a:cxnLst/>
              <a:rect l="l" t="t" r="r" b="b"/>
              <a:pathLst>
                <a:path w="835" h="1936" extrusionOk="0">
                  <a:moveTo>
                    <a:pt x="768" y="1"/>
                  </a:moveTo>
                  <a:lnTo>
                    <a:pt x="67" y="368"/>
                  </a:lnTo>
                  <a:cubicBezTo>
                    <a:pt x="67" y="401"/>
                    <a:pt x="34" y="401"/>
                    <a:pt x="34" y="401"/>
                  </a:cubicBezTo>
                  <a:cubicBezTo>
                    <a:pt x="34" y="434"/>
                    <a:pt x="34" y="434"/>
                    <a:pt x="34" y="468"/>
                  </a:cubicBezTo>
                  <a:lnTo>
                    <a:pt x="34" y="635"/>
                  </a:lnTo>
                  <a:lnTo>
                    <a:pt x="34" y="668"/>
                  </a:lnTo>
                  <a:lnTo>
                    <a:pt x="67" y="668"/>
                  </a:lnTo>
                  <a:lnTo>
                    <a:pt x="501" y="434"/>
                  </a:lnTo>
                  <a:lnTo>
                    <a:pt x="267" y="901"/>
                  </a:lnTo>
                  <a:cubicBezTo>
                    <a:pt x="267" y="901"/>
                    <a:pt x="267" y="935"/>
                    <a:pt x="267" y="935"/>
                  </a:cubicBezTo>
                  <a:cubicBezTo>
                    <a:pt x="267" y="968"/>
                    <a:pt x="267" y="968"/>
                    <a:pt x="267" y="1002"/>
                  </a:cubicBezTo>
                  <a:lnTo>
                    <a:pt x="267" y="1168"/>
                  </a:lnTo>
                  <a:cubicBezTo>
                    <a:pt x="234" y="1202"/>
                    <a:pt x="234" y="1202"/>
                    <a:pt x="267" y="1235"/>
                  </a:cubicBezTo>
                  <a:lnTo>
                    <a:pt x="301" y="1235"/>
                  </a:lnTo>
                  <a:lnTo>
                    <a:pt x="401" y="1168"/>
                  </a:lnTo>
                  <a:cubicBezTo>
                    <a:pt x="467" y="1135"/>
                    <a:pt x="501" y="1102"/>
                    <a:pt x="567" y="1102"/>
                  </a:cubicBezTo>
                  <a:cubicBezTo>
                    <a:pt x="601" y="1135"/>
                    <a:pt x="634" y="1168"/>
                    <a:pt x="634" y="1235"/>
                  </a:cubicBezTo>
                  <a:cubicBezTo>
                    <a:pt x="601" y="1302"/>
                    <a:pt x="601" y="1368"/>
                    <a:pt x="567" y="1435"/>
                  </a:cubicBezTo>
                  <a:cubicBezTo>
                    <a:pt x="534" y="1469"/>
                    <a:pt x="467" y="1535"/>
                    <a:pt x="401" y="1569"/>
                  </a:cubicBezTo>
                  <a:lnTo>
                    <a:pt x="334" y="1602"/>
                  </a:lnTo>
                  <a:lnTo>
                    <a:pt x="200" y="1602"/>
                  </a:lnTo>
                  <a:cubicBezTo>
                    <a:pt x="200" y="1569"/>
                    <a:pt x="200" y="1535"/>
                    <a:pt x="200" y="1535"/>
                  </a:cubicBezTo>
                  <a:cubicBezTo>
                    <a:pt x="167" y="1535"/>
                    <a:pt x="167" y="1535"/>
                    <a:pt x="167" y="1502"/>
                  </a:cubicBezTo>
                  <a:lnTo>
                    <a:pt x="134" y="1502"/>
                  </a:lnTo>
                  <a:lnTo>
                    <a:pt x="34" y="1602"/>
                  </a:lnTo>
                  <a:cubicBezTo>
                    <a:pt x="0" y="1602"/>
                    <a:pt x="0" y="1602"/>
                    <a:pt x="0" y="1635"/>
                  </a:cubicBezTo>
                  <a:cubicBezTo>
                    <a:pt x="0" y="1635"/>
                    <a:pt x="0" y="1669"/>
                    <a:pt x="0" y="1669"/>
                  </a:cubicBezTo>
                  <a:cubicBezTo>
                    <a:pt x="0" y="1735"/>
                    <a:pt x="0" y="1769"/>
                    <a:pt x="34" y="1802"/>
                  </a:cubicBezTo>
                  <a:cubicBezTo>
                    <a:pt x="34" y="1835"/>
                    <a:pt x="67" y="1869"/>
                    <a:pt x="100" y="1902"/>
                  </a:cubicBezTo>
                  <a:cubicBezTo>
                    <a:pt x="134" y="1936"/>
                    <a:pt x="200" y="1936"/>
                    <a:pt x="234" y="1936"/>
                  </a:cubicBezTo>
                  <a:cubicBezTo>
                    <a:pt x="301" y="1902"/>
                    <a:pt x="367" y="1902"/>
                    <a:pt x="434" y="1869"/>
                  </a:cubicBezTo>
                  <a:cubicBezTo>
                    <a:pt x="467" y="1835"/>
                    <a:pt x="534" y="1769"/>
                    <a:pt x="601" y="1735"/>
                  </a:cubicBezTo>
                  <a:cubicBezTo>
                    <a:pt x="634" y="1669"/>
                    <a:pt x="667" y="1602"/>
                    <a:pt x="734" y="1535"/>
                  </a:cubicBezTo>
                  <a:cubicBezTo>
                    <a:pt x="768" y="1469"/>
                    <a:pt x="801" y="1402"/>
                    <a:pt x="801" y="1335"/>
                  </a:cubicBezTo>
                  <a:cubicBezTo>
                    <a:pt x="834" y="1268"/>
                    <a:pt x="834" y="1168"/>
                    <a:pt x="834" y="1102"/>
                  </a:cubicBezTo>
                  <a:cubicBezTo>
                    <a:pt x="834" y="1035"/>
                    <a:pt x="834" y="1002"/>
                    <a:pt x="801" y="935"/>
                  </a:cubicBezTo>
                  <a:cubicBezTo>
                    <a:pt x="801" y="901"/>
                    <a:pt x="768" y="868"/>
                    <a:pt x="768" y="835"/>
                  </a:cubicBezTo>
                  <a:cubicBezTo>
                    <a:pt x="734" y="801"/>
                    <a:pt x="701" y="801"/>
                    <a:pt x="667" y="801"/>
                  </a:cubicBezTo>
                  <a:cubicBezTo>
                    <a:pt x="645" y="790"/>
                    <a:pt x="627" y="787"/>
                    <a:pt x="611" y="787"/>
                  </a:cubicBezTo>
                  <a:cubicBezTo>
                    <a:pt x="579" y="787"/>
                    <a:pt x="556" y="801"/>
                    <a:pt x="534" y="801"/>
                  </a:cubicBezTo>
                  <a:lnTo>
                    <a:pt x="768" y="301"/>
                  </a:lnTo>
                  <a:lnTo>
                    <a:pt x="768" y="268"/>
                  </a:lnTo>
                  <a:cubicBezTo>
                    <a:pt x="768" y="234"/>
                    <a:pt x="768" y="234"/>
                    <a:pt x="768" y="201"/>
                  </a:cubicBezTo>
                  <a:lnTo>
                    <a:pt x="768" y="34"/>
                  </a:lnTo>
                  <a:cubicBezTo>
                    <a:pt x="801" y="34"/>
                    <a:pt x="801" y="1"/>
                    <a:pt x="7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31;p65">
              <a:extLst>
                <a:ext uri="{FF2B5EF4-FFF2-40B4-BE49-F238E27FC236}">
                  <a16:creationId xmlns:a16="http://schemas.microsoft.com/office/drawing/2014/main" id="{E593B40A-74D5-D50F-CBB3-1328E7DFD51A}"/>
                </a:ext>
              </a:extLst>
            </p:cNvPr>
            <p:cNvSpPr/>
            <p:nvPr/>
          </p:nvSpPr>
          <p:spPr>
            <a:xfrm flipH="1">
              <a:off x="2290507" y="2364896"/>
              <a:ext cx="13634" cy="29696"/>
            </a:xfrm>
            <a:custGeom>
              <a:avLst/>
              <a:gdLst/>
              <a:ahLst/>
              <a:cxnLst/>
              <a:rect l="l" t="t" r="r" b="b"/>
              <a:pathLst>
                <a:path w="834" h="1816" extrusionOk="0">
                  <a:moveTo>
                    <a:pt x="482" y="329"/>
                  </a:moveTo>
                  <a:cubicBezTo>
                    <a:pt x="517" y="329"/>
                    <a:pt x="548" y="348"/>
                    <a:pt x="567" y="368"/>
                  </a:cubicBezTo>
                  <a:cubicBezTo>
                    <a:pt x="600" y="434"/>
                    <a:pt x="600" y="501"/>
                    <a:pt x="600" y="601"/>
                  </a:cubicBezTo>
                  <a:lnTo>
                    <a:pt x="600" y="801"/>
                  </a:lnTo>
                  <a:lnTo>
                    <a:pt x="600" y="1002"/>
                  </a:lnTo>
                  <a:cubicBezTo>
                    <a:pt x="600" y="1102"/>
                    <a:pt x="600" y="1202"/>
                    <a:pt x="567" y="1268"/>
                  </a:cubicBezTo>
                  <a:cubicBezTo>
                    <a:pt x="534" y="1368"/>
                    <a:pt x="467" y="1435"/>
                    <a:pt x="400" y="1469"/>
                  </a:cubicBezTo>
                  <a:cubicBezTo>
                    <a:pt x="367" y="1485"/>
                    <a:pt x="342" y="1494"/>
                    <a:pt x="321" y="1494"/>
                  </a:cubicBezTo>
                  <a:cubicBezTo>
                    <a:pt x="300" y="1494"/>
                    <a:pt x="284" y="1485"/>
                    <a:pt x="267" y="1469"/>
                  </a:cubicBezTo>
                  <a:cubicBezTo>
                    <a:pt x="200" y="1402"/>
                    <a:pt x="200" y="1302"/>
                    <a:pt x="200" y="1235"/>
                  </a:cubicBezTo>
                  <a:lnTo>
                    <a:pt x="200" y="1035"/>
                  </a:lnTo>
                  <a:lnTo>
                    <a:pt x="200" y="835"/>
                  </a:lnTo>
                  <a:cubicBezTo>
                    <a:pt x="200" y="735"/>
                    <a:pt x="234" y="635"/>
                    <a:pt x="267" y="535"/>
                  </a:cubicBezTo>
                  <a:cubicBezTo>
                    <a:pt x="267" y="468"/>
                    <a:pt x="334" y="401"/>
                    <a:pt x="400" y="368"/>
                  </a:cubicBezTo>
                  <a:cubicBezTo>
                    <a:pt x="429" y="340"/>
                    <a:pt x="457" y="329"/>
                    <a:pt x="482" y="329"/>
                  </a:cubicBezTo>
                  <a:close/>
                  <a:moveTo>
                    <a:pt x="600" y="1"/>
                  </a:moveTo>
                  <a:cubicBezTo>
                    <a:pt x="534" y="1"/>
                    <a:pt x="467" y="34"/>
                    <a:pt x="400" y="68"/>
                  </a:cubicBezTo>
                  <a:cubicBezTo>
                    <a:pt x="334" y="101"/>
                    <a:pt x="267" y="168"/>
                    <a:pt x="234" y="234"/>
                  </a:cubicBezTo>
                  <a:cubicBezTo>
                    <a:pt x="167" y="301"/>
                    <a:pt x="133" y="368"/>
                    <a:pt x="100" y="434"/>
                  </a:cubicBezTo>
                  <a:cubicBezTo>
                    <a:pt x="67" y="501"/>
                    <a:pt x="33" y="601"/>
                    <a:pt x="33" y="668"/>
                  </a:cubicBezTo>
                  <a:cubicBezTo>
                    <a:pt x="0" y="768"/>
                    <a:pt x="0" y="868"/>
                    <a:pt x="0" y="935"/>
                  </a:cubicBezTo>
                  <a:lnTo>
                    <a:pt x="0" y="1168"/>
                  </a:lnTo>
                  <a:lnTo>
                    <a:pt x="0" y="1368"/>
                  </a:lnTo>
                  <a:cubicBezTo>
                    <a:pt x="0" y="1435"/>
                    <a:pt x="0" y="1535"/>
                    <a:pt x="33" y="1602"/>
                  </a:cubicBezTo>
                  <a:cubicBezTo>
                    <a:pt x="33" y="1669"/>
                    <a:pt x="67" y="1702"/>
                    <a:pt x="100" y="1769"/>
                  </a:cubicBezTo>
                  <a:cubicBezTo>
                    <a:pt x="124" y="1792"/>
                    <a:pt x="147" y="1816"/>
                    <a:pt x="183" y="1816"/>
                  </a:cubicBezTo>
                  <a:cubicBezTo>
                    <a:pt x="197" y="1816"/>
                    <a:pt x="214" y="1812"/>
                    <a:pt x="234" y="1802"/>
                  </a:cubicBezTo>
                  <a:cubicBezTo>
                    <a:pt x="300" y="1802"/>
                    <a:pt x="334" y="1802"/>
                    <a:pt x="400" y="1769"/>
                  </a:cubicBezTo>
                  <a:cubicBezTo>
                    <a:pt x="467" y="1735"/>
                    <a:pt x="534" y="1669"/>
                    <a:pt x="600" y="1602"/>
                  </a:cubicBezTo>
                  <a:cubicBezTo>
                    <a:pt x="634" y="1535"/>
                    <a:pt x="701" y="1469"/>
                    <a:pt x="734" y="1402"/>
                  </a:cubicBezTo>
                  <a:cubicBezTo>
                    <a:pt x="767" y="1302"/>
                    <a:pt x="767" y="1235"/>
                    <a:pt x="801" y="1135"/>
                  </a:cubicBezTo>
                  <a:cubicBezTo>
                    <a:pt x="801" y="1068"/>
                    <a:pt x="801" y="968"/>
                    <a:pt x="834" y="901"/>
                  </a:cubicBezTo>
                  <a:lnTo>
                    <a:pt x="834" y="468"/>
                  </a:lnTo>
                  <a:cubicBezTo>
                    <a:pt x="801" y="401"/>
                    <a:pt x="801" y="301"/>
                    <a:pt x="801" y="234"/>
                  </a:cubicBezTo>
                  <a:cubicBezTo>
                    <a:pt x="767" y="168"/>
                    <a:pt x="767" y="101"/>
                    <a:pt x="734" y="68"/>
                  </a:cubicBezTo>
                  <a:cubicBezTo>
                    <a:pt x="701" y="34"/>
                    <a:pt x="634" y="1"/>
                    <a:pt x="6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32;p65">
              <a:extLst>
                <a:ext uri="{FF2B5EF4-FFF2-40B4-BE49-F238E27FC236}">
                  <a16:creationId xmlns:a16="http://schemas.microsoft.com/office/drawing/2014/main" id="{52DE732A-560F-E352-BC33-4C7E41F6D02D}"/>
                </a:ext>
              </a:extLst>
            </p:cNvPr>
            <p:cNvSpPr/>
            <p:nvPr/>
          </p:nvSpPr>
          <p:spPr>
            <a:xfrm flipH="1">
              <a:off x="1866322" y="2133655"/>
              <a:ext cx="399647" cy="231813"/>
            </a:xfrm>
            <a:custGeom>
              <a:avLst/>
              <a:gdLst/>
              <a:ahLst/>
              <a:cxnLst/>
              <a:rect l="l" t="t" r="r" b="b"/>
              <a:pathLst>
                <a:path w="24447" h="14176" extrusionOk="0">
                  <a:moveTo>
                    <a:pt x="24159" y="1"/>
                  </a:moveTo>
                  <a:cubicBezTo>
                    <a:pt x="24125" y="1"/>
                    <a:pt x="24088" y="10"/>
                    <a:pt x="24051" y="32"/>
                  </a:cubicBezTo>
                  <a:lnTo>
                    <a:pt x="200" y="13808"/>
                  </a:lnTo>
                  <a:cubicBezTo>
                    <a:pt x="0" y="13908"/>
                    <a:pt x="67" y="14175"/>
                    <a:pt x="300" y="14175"/>
                  </a:cubicBezTo>
                  <a:cubicBezTo>
                    <a:pt x="334" y="14175"/>
                    <a:pt x="367" y="14175"/>
                    <a:pt x="400" y="14142"/>
                  </a:cubicBezTo>
                  <a:lnTo>
                    <a:pt x="24251" y="399"/>
                  </a:lnTo>
                  <a:cubicBezTo>
                    <a:pt x="24447" y="259"/>
                    <a:pt x="24337" y="1"/>
                    <a:pt x="2415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33;p65">
              <a:extLst>
                <a:ext uri="{FF2B5EF4-FFF2-40B4-BE49-F238E27FC236}">
                  <a16:creationId xmlns:a16="http://schemas.microsoft.com/office/drawing/2014/main" id="{3A240A05-ECFC-BD59-1CF5-91DFD64D7879}"/>
                </a:ext>
              </a:extLst>
            </p:cNvPr>
            <p:cNvSpPr/>
            <p:nvPr/>
          </p:nvSpPr>
          <p:spPr>
            <a:xfrm flipH="1">
              <a:off x="1871161" y="2271115"/>
              <a:ext cx="389904" cy="414536"/>
            </a:xfrm>
            <a:custGeom>
              <a:avLst/>
              <a:gdLst/>
              <a:ahLst/>
              <a:cxnLst/>
              <a:rect l="l" t="t" r="r" b="b"/>
              <a:pathLst>
                <a:path w="23851" h="25350" extrusionOk="0">
                  <a:moveTo>
                    <a:pt x="18671" y="1"/>
                  </a:moveTo>
                  <a:cubicBezTo>
                    <a:pt x="18373" y="1"/>
                    <a:pt x="18065" y="81"/>
                    <a:pt x="17746" y="265"/>
                  </a:cubicBezTo>
                  <a:cubicBezTo>
                    <a:pt x="15178" y="1733"/>
                    <a:pt x="14144" y="5769"/>
                    <a:pt x="11775" y="9739"/>
                  </a:cubicBezTo>
                  <a:cubicBezTo>
                    <a:pt x="10418" y="12032"/>
                    <a:pt x="8667" y="13735"/>
                    <a:pt x="7092" y="13735"/>
                  </a:cubicBezTo>
                  <a:cubicBezTo>
                    <a:pt x="5919" y="13735"/>
                    <a:pt x="4844" y="12789"/>
                    <a:pt x="4103" y="10439"/>
                  </a:cubicBezTo>
                  <a:cubicBezTo>
                    <a:pt x="3021" y="6984"/>
                    <a:pt x="1691" y="6334"/>
                    <a:pt x="845" y="6334"/>
                  </a:cubicBezTo>
                  <a:cubicBezTo>
                    <a:pt x="335" y="6334"/>
                    <a:pt x="0" y="6570"/>
                    <a:pt x="0" y="6570"/>
                  </a:cubicBezTo>
                  <a:lnTo>
                    <a:pt x="0" y="25350"/>
                  </a:lnTo>
                  <a:lnTo>
                    <a:pt x="23851" y="11607"/>
                  </a:lnTo>
                  <a:lnTo>
                    <a:pt x="23851" y="2967"/>
                  </a:lnTo>
                  <a:cubicBezTo>
                    <a:pt x="23696" y="3057"/>
                    <a:pt x="23540" y="3097"/>
                    <a:pt x="23383" y="3097"/>
                  </a:cubicBezTo>
                  <a:cubicBezTo>
                    <a:pt x="22004" y="3097"/>
                    <a:pt x="20530" y="1"/>
                    <a:pt x="1867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34;p65">
              <a:extLst>
                <a:ext uri="{FF2B5EF4-FFF2-40B4-BE49-F238E27FC236}">
                  <a16:creationId xmlns:a16="http://schemas.microsoft.com/office/drawing/2014/main" id="{78D137F9-0729-AECC-5C8F-E6D7BFA556C3}"/>
                </a:ext>
              </a:extLst>
            </p:cNvPr>
            <p:cNvSpPr/>
            <p:nvPr/>
          </p:nvSpPr>
          <p:spPr>
            <a:xfrm flipH="1">
              <a:off x="1871161" y="2271115"/>
              <a:ext cx="389904" cy="414536"/>
            </a:xfrm>
            <a:custGeom>
              <a:avLst/>
              <a:gdLst/>
              <a:ahLst/>
              <a:cxnLst/>
              <a:rect l="l" t="t" r="r" b="b"/>
              <a:pathLst>
                <a:path w="23851" h="25350" extrusionOk="0">
                  <a:moveTo>
                    <a:pt x="18671" y="1"/>
                  </a:moveTo>
                  <a:cubicBezTo>
                    <a:pt x="18373" y="1"/>
                    <a:pt x="18065" y="81"/>
                    <a:pt x="17746" y="265"/>
                  </a:cubicBezTo>
                  <a:cubicBezTo>
                    <a:pt x="15178" y="1733"/>
                    <a:pt x="14144" y="5769"/>
                    <a:pt x="11775" y="9739"/>
                  </a:cubicBezTo>
                  <a:cubicBezTo>
                    <a:pt x="10418" y="12032"/>
                    <a:pt x="8667" y="13735"/>
                    <a:pt x="7092" y="13735"/>
                  </a:cubicBezTo>
                  <a:cubicBezTo>
                    <a:pt x="5919" y="13735"/>
                    <a:pt x="4844" y="12789"/>
                    <a:pt x="4103" y="10439"/>
                  </a:cubicBezTo>
                  <a:cubicBezTo>
                    <a:pt x="3021" y="6984"/>
                    <a:pt x="1691" y="6334"/>
                    <a:pt x="845" y="6334"/>
                  </a:cubicBezTo>
                  <a:cubicBezTo>
                    <a:pt x="335" y="6334"/>
                    <a:pt x="0" y="6570"/>
                    <a:pt x="0" y="6570"/>
                  </a:cubicBezTo>
                  <a:lnTo>
                    <a:pt x="0" y="25350"/>
                  </a:lnTo>
                  <a:lnTo>
                    <a:pt x="23851" y="11607"/>
                  </a:lnTo>
                  <a:lnTo>
                    <a:pt x="23851" y="2967"/>
                  </a:lnTo>
                  <a:cubicBezTo>
                    <a:pt x="23696" y="3057"/>
                    <a:pt x="23540" y="3097"/>
                    <a:pt x="23383" y="3097"/>
                  </a:cubicBezTo>
                  <a:cubicBezTo>
                    <a:pt x="22004" y="3097"/>
                    <a:pt x="20530" y="1"/>
                    <a:pt x="18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635;p65">
              <a:extLst>
                <a:ext uri="{FF2B5EF4-FFF2-40B4-BE49-F238E27FC236}">
                  <a16:creationId xmlns:a16="http://schemas.microsoft.com/office/drawing/2014/main" id="{A5A97E87-9463-5587-8D98-210C47E669B7}"/>
                </a:ext>
              </a:extLst>
            </p:cNvPr>
            <p:cNvSpPr/>
            <p:nvPr/>
          </p:nvSpPr>
          <p:spPr>
            <a:xfrm flipH="1">
              <a:off x="1871161" y="2265080"/>
              <a:ext cx="390460" cy="420570"/>
            </a:xfrm>
            <a:custGeom>
              <a:avLst/>
              <a:gdLst/>
              <a:ahLst/>
              <a:cxnLst/>
              <a:rect l="l" t="t" r="r" b="b"/>
              <a:pathLst>
                <a:path w="23885" h="25719" extrusionOk="0">
                  <a:moveTo>
                    <a:pt x="23885" y="0"/>
                  </a:moveTo>
                  <a:cubicBezTo>
                    <a:pt x="20482" y="1969"/>
                    <a:pt x="20049" y="6272"/>
                    <a:pt x="18047" y="7439"/>
                  </a:cubicBezTo>
                  <a:cubicBezTo>
                    <a:pt x="17908" y="7518"/>
                    <a:pt x="17776" y="7554"/>
                    <a:pt x="17650" y="7554"/>
                  </a:cubicBezTo>
                  <a:cubicBezTo>
                    <a:pt x="16139" y="7554"/>
                    <a:pt x="15518" y="2289"/>
                    <a:pt x="13581" y="2289"/>
                  </a:cubicBezTo>
                  <a:cubicBezTo>
                    <a:pt x="13364" y="2289"/>
                    <a:pt x="13130" y="2355"/>
                    <a:pt x="12877" y="2502"/>
                  </a:cubicBezTo>
                  <a:cubicBezTo>
                    <a:pt x="10175" y="4070"/>
                    <a:pt x="9508" y="17680"/>
                    <a:pt x="6839" y="19181"/>
                  </a:cubicBezTo>
                  <a:cubicBezTo>
                    <a:pt x="6515" y="19369"/>
                    <a:pt x="6228" y="19451"/>
                    <a:pt x="5971" y="19451"/>
                  </a:cubicBezTo>
                  <a:cubicBezTo>
                    <a:pt x="4294" y="19451"/>
                    <a:pt x="3882" y="15979"/>
                    <a:pt x="2798" y="15979"/>
                  </a:cubicBezTo>
                  <a:cubicBezTo>
                    <a:pt x="2695" y="15979"/>
                    <a:pt x="2586" y="16010"/>
                    <a:pt x="2469" y="16079"/>
                  </a:cubicBezTo>
                  <a:cubicBezTo>
                    <a:pt x="1268" y="16746"/>
                    <a:pt x="34" y="22883"/>
                    <a:pt x="34" y="22883"/>
                  </a:cubicBezTo>
                  <a:lnTo>
                    <a:pt x="1" y="25719"/>
                  </a:lnTo>
                  <a:lnTo>
                    <a:pt x="1" y="25719"/>
                  </a:lnTo>
                  <a:lnTo>
                    <a:pt x="23885" y="11942"/>
                  </a:lnTo>
                  <a:lnTo>
                    <a:pt x="238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1" name="Google Shape;2636;p65">
              <a:extLst>
                <a:ext uri="{FF2B5EF4-FFF2-40B4-BE49-F238E27FC236}">
                  <a16:creationId xmlns:a16="http://schemas.microsoft.com/office/drawing/2014/main" id="{0164E22B-51A7-1CFE-B49B-6A7297002C94}"/>
                </a:ext>
              </a:extLst>
            </p:cNvPr>
            <p:cNvSpPr/>
            <p:nvPr/>
          </p:nvSpPr>
          <p:spPr>
            <a:xfrm flipH="1">
              <a:off x="1870621" y="2301089"/>
              <a:ext cx="389904" cy="384562"/>
            </a:xfrm>
            <a:custGeom>
              <a:avLst/>
              <a:gdLst/>
              <a:ahLst/>
              <a:cxnLst/>
              <a:rect l="l" t="t" r="r" b="b"/>
              <a:pathLst>
                <a:path w="23851" h="23517" extrusionOk="0">
                  <a:moveTo>
                    <a:pt x="21483" y="0"/>
                  </a:moveTo>
                  <a:cubicBezTo>
                    <a:pt x="20015" y="2035"/>
                    <a:pt x="19381" y="4403"/>
                    <a:pt x="17980" y="5237"/>
                  </a:cubicBezTo>
                  <a:cubicBezTo>
                    <a:pt x="17843" y="5313"/>
                    <a:pt x="17712" y="5348"/>
                    <a:pt x="17588" y="5348"/>
                  </a:cubicBezTo>
                  <a:cubicBezTo>
                    <a:pt x="16571" y="5348"/>
                    <a:pt x="15970" y="2977"/>
                    <a:pt x="15078" y="1401"/>
                  </a:cubicBezTo>
                  <a:cubicBezTo>
                    <a:pt x="14044" y="3236"/>
                    <a:pt x="13110" y="5571"/>
                    <a:pt x="11742" y="7906"/>
                  </a:cubicBezTo>
                  <a:cubicBezTo>
                    <a:pt x="11109" y="9040"/>
                    <a:pt x="10275" y="10041"/>
                    <a:pt x="9274" y="10908"/>
                  </a:cubicBezTo>
                  <a:cubicBezTo>
                    <a:pt x="8607" y="13843"/>
                    <a:pt x="7873" y="16378"/>
                    <a:pt x="6805" y="16979"/>
                  </a:cubicBezTo>
                  <a:cubicBezTo>
                    <a:pt x="6482" y="17167"/>
                    <a:pt x="6194" y="17249"/>
                    <a:pt x="5937" y="17249"/>
                  </a:cubicBezTo>
                  <a:cubicBezTo>
                    <a:pt x="4260" y="17249"/>
                    <a:pt x="3848" y="13777"/>
                    <a:pt x="2764" y="13777"/>
                  </a:cubicBezTo>
                  <a:cubicBezTo>
                    <a:pt x="2661" y="13777"/>
                    <a:pt x="2552" y="13808"/>
                    <a:pt x="2436" y="13877"/>
                  </a:cubicBezTo>
                  <a:cubicBezTo>
                    <a:pt x="1235" y="14544"/>
                    <a:pt x="1" y="20681"/>
                    <a:pt x="1" y="20681"/>
                  </a:cubicBezTo>
                  <a:lnTo>
                    <a:pt x="1" y="23517"/>
                  </a:lnTo>
                  <a:lnTo>
                    <a:pt x="23851" y="9740"/>
                  </a:lnTo>
                  <a:lnTo>
                    <a:pt x="23851" y="1101"/>
                  </a:lnTo>
                  <a:cubicBezTo>
                    <a:pt x="23689" y="1192"/>
                    <a:pt x="23528" y="1233"/>
                    <a:pt x="23365" y="1233"/>
                  </a:cubicBezTo>
                  <a:cubicBezTo>
                    <a:pt x="22757" y="1233"/>
                    <a:pt x="22141" y="658"/>
                    <a:pt x="214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637;p65">
              <a:extLst>
                <a:ext uri="{FF2B5EF4-FFF2-40B4-BE49-F238E27FC236}">
                  <a16:creationId xmlns:a16="http://schemas.microsoft.com/office/drawing/2014/main" id="{1351A877-337F-1B9B-94E0-DB2C97638F41}"/>
                </a:ext>
              </a:extLst>
            </p:cNvPr>
            <p:cNvSpPr/>
            <p:nvPr/>
          </p:nvSpPr>
          <p:spPr>
            <a:xfrm flipH="1">
              <a:off x="1816086" y="2664196"/>
              <a:ext cx="544780" cy="774176"/>
            </a:xfrm>
            <a:custGeom>
              <a:avLst/>
              <a:gdLst/>
              <a:ahLst/>
              <a:cxnLst/>
              <a:rect l="l" t="t" r="r" b="b"/>
              <a:pathLst>
                <a:path w="33325" h="47343" extrusionOk="0">
                  <a:moveTo>
                    <a:pt x="32826" y="1"/>
                  </a:moveTo>
                  <a:cubicBezTo>
                    <a:pt x="32713" y="1"/>
                    <a:pt x="32588" y="36"/>
                    <a:pt x="32457" y="111"/>
                  </a:cubicBezTo>
                  <a:lnTo>
                    <a:pt x="902" y="18357"/>
                  </a:lnTo>
                  <a:cubicBezTo>
                    <a:pt x="368" y="18691"/>
                    <a:pt x="34" y="19258"/>
                    <a:pt x="1" y="19892"/>
                  </a:cubicBezTo>
                  <a:lnTo>
                    <a:pt x="1" y="46711"/>
                  </a:lnTo>
                  <a:cubicBezTo>
                    <a:pt x="1" y="47109"/>
                    <a:pt x="198" y="47343"/>
                    <a:pt x="489" y="47343"/>
                  </a:cubicBezTo>
                  <a:cubicBezTo>
                    <a:pt x="612" y="47343"/>
                    <a:pt x="752" y="47301"/>
                    <a:pt x="902" y="47211"/>
                  </a:cubicBezTo>
                  <a:lnTo>
                    <a:pt x="32457" y="28998"/>
                  </a:lnTo>
                  <a:cubicBezTo>
                    <a:pt x="32958" y="28665"/>
                    <a:pt x="33291" y="28064"/>
                    <a:pt x="33325" y="27464"/>
                  </a:cubicBezTo>
                  <a:lnTo>
                    <a:pt x="33325" y="645"/>
                  </a:lnTo>
                  <a:cubicBezTo>
                    <a:pt x="33325" y="236"/>
                    <a:pt x="33117" y="1"/>
                    <a:pt x="3282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3" name="Google Shape;2638;p65">
              <a:extLst>
                <a:ext uri="{FF2B5EF4-FFF2-40B4-BE49-F238E27FC236}">
                  <a16:creationId xmlns:a16="http://schemas.microsoft.com/office/drawing/2014/main" id="{A88C9960-B1DE-D3AA-2B1E-367BA7E1A81A}"/>
                </a:ext>
              </a:extLst>
            </p:cNvPr>
            <p:cNvSpPr/>
            <p:nvPr/>
          </p:nvSpPr>
          <p:spPr>
            <a:xfrm flipH="1">
              <a:off x="2275777" y="2999831"/>
              <a:ext cx="28919" cy="336567"/>
            </a:xfrm>
            <a:custGeom>
              <a:avLst/>
              <a:gdLst/>
              <a:ahLst/>
              <a:cxnLst/>
              <a:rect l="l" t="t" r="r" b="b"/>
              <a:pathLst>
                <a:path w="1769" h="20582" extrusionOk="0">
                  <a:moveTo>
                    <a:pt x="1769" y="1"/>
                  </a:moveTo>
                  <a:lnTo>
                    <a:pt x="1" y="1001"/>
                  </a:lnTo>
                  <a:lnTo>
                    <a:pt x="1" y="20582"/>
                  </a:lnTo>
                  <a:lnTo>
                    <a:pt x="1769" y="19581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639;p65">
              <a:extLst>
                <a:ext uri="{FF2B5EF4-FFF2-40B4-BE49-F238E27FC236}">
                  <a16:creationId xmlns:a16="http://schemas.microsoft.com/office/drawing/2014/main" id="{796F66A8-9444-C8FB-0A79-EE0B004521D3}"/>
                </a:ext>
              </a:extLst>
            </p:cNvPr>
            <p:cNvSpPr/>
            <p:nvPr/>
          </p:nvSpPr>
          <p:spPr>
            <a:xfrm flipH="1">
              <a:off x="2225607" y="2970380"/>
              <a:ext cx="28379" cy="336567"/>
            </a:xfrm>
            <a:custGeom>
              <a:avLst/>
              <a:gdLst/>
              <a:ahLst/>
              <a:cxnLst/>
              <a:rect l="l" t="t" r="r" b="b"/>
              <a:pathLst>
                <a:path w="1736" h="20582" extrusionOk="0">
                  <a:moveTo>
                    <a:pt x="1735" y="0"/>
                  </a:moveTo>
                  <a:lnTo>
                    <a:pt x="1" y="1001"/>
                  </a:lnTo>
                  <a:lnTo>
                    <a:pt x="1" y="20582"/>
                  </a:lnTo>
                  <a:lnTo>
                    <a:pt x="1735" y="19581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640;p65">
              <a:extLst>
                <a:ext uri="{FF2B5EF4-FFF2-40B4-BE49-F238E27FC236}">
                  <a16:creationId xmlns:a16="http://schemas.microsoft.com/office/drawing/2014/main" id="{5FB2A745-8879-D0AE-52D8-5A9037E35BDC}"/>
                </a:ext>
              </a:extLst>
            </p:cNvPr>
            <p:cNvSpPr/>
            <p:nvPr/>
          </p:nvSpPr>
          <p:spPr>
            <a:xfrm flipH="1">
              <a:off x="2174897" y="2941469"/>
              <a:ext cx="28919" cy="336567"/>
            </a:xfrm>
            <a:custGeom>
              <a:avLst/>
              <a:gdLst/>
              <a:ahLst/>
              <a:cxnLst/>
              <a:rect l="l" t="t" r="r" b="b"/>
              <a:pathLst>
                <a:path w="1769" h="20582" extrusionOk="0">
                  <a:moveTo>
                    <a:pt x="1769" y="0"/>
                  </a:moveTo>
                  <a:lnTo>
                    <a:pt x="1" y="1001"/>
                  </a:lnTo>
                  <a:lnTo>
                    <a:pt x="1" y="20582"/>
                  </a:lnTo>
                  <a:lnTo>
                    <a:pt x="1769" y="19548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641;p65">
              <a:extLst>
                <a:ext uri="{FF2B5EF4-FFF2-40B4-BE49-F238E27FC236}">
                  <a16:creationId xmlns:a16="http://schemas.microsoft.com/office/drawing/2014/main" id="{6EE5BB48-B78A-6C1D-E1BE-3EFF4F0264A4}"/>
                </a:ext>
              </a:extLst>
            </p:cNvPr>
            <p:cNvSpPr/>
            <p:nvPr/>
          </p:nvSpPr>
          <p:spPr>
            <a:xfrm flipH="1">
              <a:off x="2124727" y="2912018"/>
              <a:ext cx="28379" cy="336567"/>
            </a:xfrm>
            <a:custGeom>
              <a:avLst/>
              <a:gdLst/>
              <a:ahLst/>
              <a:cxnLst/>
              <a:rect l="l" t="t" r="r" b="b"/>
              <a:pathLst>
                <a:path w="1736" h="20582" extrusionOk="0">
                  <a:moveTo>
                    <a:pt x="1736" y="0"/>
                  </a:moveTo>
                  <a:lnTo>
                    <a:pt x="1" y="1034"/>
                  </a:lnTo>
                  <a:lnTo>
                    <a:pt x="1" y="20581"/>
                  </a:lnTo>
                  <a:lnTo>
                    <a:pt x="1736" y="19581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642;p65">
              <a:extLst>
                <a:ext uri="{FF2B5EF4-FFF2-40B4-BE49-F238E27FC236}">
                  <a16:creationId xmlns:a16="http://schemas.microsoft.com/office/drawing/2014/main" id="{14C8608B-AE66-B47E-9218-EEDC11D5A6F0}"/>
                </a:ext>
              </a:extLst>
            </p:cNvPr>
            <p:cNvSpPr/>
            <p:nvPr/>
          </p:nvSpPr>
          <p:spPr>
            <a:xfrm flipH="1">
              <a:off x="2074017" y="2883107"/>
              <a:ext cx="28363" cy="336567"/>
            </a:xfrm>
            <a:custGeom>
              <a:avLst/>
              <a:gdLst/>
              <a:ahLst/>
              <a:cxnLst/>
              <a:rect l="l" t="t" r="r" b="b"/>
              <a:pathLst>
                <a:path w="1735" h="20582" extrusionOk="0">
                  <a:moveTo>
                    <a:pt x="1735" y="0"/>
                  </a:moveTo>
                  <a:lnTo>
                    <a:pt x="0" y="1001"/>
                  </a:lnTo>
                  <a:lnTo>
                    <a:pt x="0" y="20582"/>
                  </a:lnTo>
                  <a:lnTo>
                    <a:pt x="1735" y="19547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643;p65">
              <a:extLst>
                <a:ext uri="{FF2B5EF4-FFF2-40B4-BE49-F238E27FC236}">
                  <a16:creationId xmlns:a16="http://schemas.microsoft.com/office/drawing/2014/main" id="{15D49EB9-90CA-93DE-77B5-23B31C1942BE}"/>
                </a:ext>
              </a:extLst>
            </p:cNvPr>
            <p:cNvSpPr/>
            <p:nvPr/>
          </p:nvSpPr>
          <p:spPr>
            <a:xfrm flipH="1">
              <a:off x="2023307" y="2853640"/>
              <a:ext cx="28902" cy="336584"/>
            </a:xfrm>
            <a:custGeom>
              <a:avLst/>
              <a:gdLst/>
              <a:ahLst/>
              <a:cxnLst/>
              <a:rect l="l" t="t" r="r" b="b"/>
              <a:pathLst>
                <a:path w="1768" h="20583" extrusionOk="0">
                  <a:moveTo>
                    <a:pt x="1768" y="1"/>
                  </a:moveTo>
                  <a:lnTo>
                    <a:pt x="0" y="1035"/>
                  </a:lnTo>
                  <a:lnTo>
                    <a:pt x="0" y="20582"/>
                  </a:lnTo>
                  <a:lnTo>
                    <a:pt x="1768" y="1958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644;p65">
              <a:extLst>
                <a:ext uri="{FF2B5EF4-FFF2-40B4-BE49-F238E27FC236}">
                  <a16:creationId xmlns:a16="http://schemas.microsoft.com/office/drawing/2014/main" id="{179DA54A-4D58-8CFE-C775-D01ED68F423F}"/>
                </a:ext>
              </a:extLst>
            </p:cNvPr>
            <p:cNvSpPr/>
            <p:nvPr/>
          </p:nvSpPr>
          <p:spPr>
            <a:xfrm flipH="1">
              <a:off x="2023307" y="2853640"/>
              <a:ext cx="28902" cy="162577"/>
            </a:xfrm>
            <a:custGeom>
              <a:avLst/>
              <a:gdLst/>
              <a:ahLst/>
              <a:cxnLst/>
              <a:rect l="l" t="t" r="r" b="b"/>
              <a:pathLst>
                <a:path w="1768" h="9942" extrusionOk="0">
                  <a:moveTo>
                    <a:pt x="1768" y="1"/>
                  </a:moveTo>
                  <a:lnTo>
                    <a:pt x="0" y="1035"/>
                  </a:lnTo>
                  <a:lnTo>
                    <a:pt x="0" y="9941"/>
                  </a:lnTo>
                  <a:lnTo>
                    <a:pt x="1768" y="8941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645;p65">
              <a:extLst>
                <a:ext uri="{FF2B5EF4-FFF2-40B4-BE49-F238E27FC236}">
                  <a16:creationId xmlns:a16="http://schemas.microsoft.com/office/drawing/2014/main" id="{4414D1CA-09CB-3912-162F-9B0873F69C0A}"/>
                </a:ext>
              </a:extLst>
            </p:cNvPr>
            <p:cNvSpPr/>
            <p:nvPr/>
          </p:nvSpPr>
          <p:spPr>
            <a:xfrm flipH="1">
              <a:off x="1973136" y="2824728"/>
              <a:ext cx="28363" cy="336584"/>
            </a:xfrm>
            <a:custGeom>
              <a:avLst/>
              <a:gdLst/>
              <a:ahLst/>
              <a:cxnLst/>
              <a:rect l="l" t="t" r="r" b="b"/>
              <a:pathLst>
                <a:path w="1735" h="20583" extrusionOk="0">
                  <a:moveTo>
                    <a:pt x="1735" y="1"/>
                  </a:moveTo>
                  <a:lnTo>
                    <a:pt x="0" y="1002"/>
                  </a:lnTo>
                  <a:lnTo>
                    <a:pt x="0" y="20582"/>
                  </a:lnTo>
                  <a:lnTo>
                    <a:pt x="1735" y="19582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646;p65">
              <a:extLst>
                <a:ext uri="{FF2B5EF4-FFF2-40B4-BE49-F238E27FC236}">
                  <a16:creationId xmlns:a16="http://schemas.microsoft.com/office/drawing/2014/main" id="{1DFB6F9A-ED80-D8C5-D77D-8C9FDE1F9C68}"/>
                </a:ext>
              </a:extLst>
            </p:cNvPr>
            <p:cNvSpPr/>
            <p:nvPr/>
          </p:nvSpPr>
          <p:spPr>
            <a:xfrm flipH="1">
              <a:off x="1922410" y="2795278"/>
              <a:ext cx="28379" cy="336584"/>
            </a:xfrm>
            <a:custGeom>
              <a:avLst/>
              <a:gdLst/>
              <a:ahLst/>
              <a:cxnLst/>
              <a:rect l="l" t="t" r="r" b="b"/>
              <a:pathLst>
                <a:path w="1736" h="20583" extrusionOk="0">
                  <a:moveTo>
                    <a:pt x="1735" y="1"/>
                  </a:moveTo>
                  <a:lnTo>
                    <a:pt x="0" y="1035"/>
                  </a:lnTo>
                  <a:lnTo>
                    <a:pt x="0" y="20582"/>
                  </a:lnTo>
                  <a:lnTo>
                    <a:pt x="1735" y="19581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647;p65">
              <a:extLst>
                <a:ext uri="{FF2B5EF4-FFF2-40B4-BE49-F238E27FC236}">
                  <a16:creationId xmlns:a16="http://schemas.microsoft.com/office/drawing/2014/main" id="{9B9FB021-E3FE-413C-0C81-0F72737F22FE}"/>
                </a:ext>
              </a:extLst>
            </p:cNvPr>
            <p:cNvSpPr/>
            <p:nvPr/>
          </p:nvSpPr>
          <p:spPr>
            <a:xfrm flipH="1">
              <a:off x="1871700" y="2766366"/>
              <a:ext cx="28919" cy="336584"/>
            </a:xfrm>
            <a:custGeom>
              <a:avLst/>
              <a:gdLst/>
              <a:ahLst/>
              <a:cxnLst/>
              <a:rect l="l" t="t" r="r" b="b"/>
              <a:pathLst>
                <a:path w="1769" h="20583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20582"/>
                  </a:lnTo>
                  <a:lnTo>
                    <a:pt x="1768" y="19581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648;p65">
              <a:extLst>
                <a:ext uri="{FF2B5EF4-FFF2-40B4-BE49-F238E27FC236}">
                  <a16:creationId xmlns:a16="http://schemas.microsoft.com/office/drawing/2014/main" id="{D650CE24-2495-10A4-BAF0-4EEEC097C4CD}"/>
                </a:ext>
              </a:extLst>
            </p:cNvPr>
            <p:cNvSpPr/>
            <p:nvPr/>
          </p:nvSpPr>
          <p:spPr>
            <a:xfrm flipH="1">
              <a:off x="2275777" y="3069656"/>
              <a:ext cx="28919" cy="195298"/>
            </a:xfrm>
            <a:custGeom>
              <a:avLst/>
              <a:gdLst/>
              <a:ahLst/>
              <a:cxnLst/>
              <a:rect l="l" t="t" r="r" b="b"/>
              <a:pathLst>
                <a:path w="1769" h="11943" extrusionOk="0">
                  <a:moveTo>
                    <a:pt x="1769" y="0"/>
                  </a:moveTo>
                  <a:lnTo>
                    <a:pt x="1" y="1001"/>
                  </a:lnTo>
                  <a:lnTo>
                    <a:pt x="1" y="11942"/>
                  </a:lnTo>
                  <a:lnTo>
                    <a:pt x="1769" y="10908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649;p65">
              <a:extLst>
                <a:ext uri="{FF2B5EF4-FFF2-40B4-BE49-F238E27FC236}">
                  <a16:creationId xmlns:a16="http://schemas.microsoft.com/office/drawing/2014/main" id="{C144E957-D5EB-39C2-4D35-CF7F60B36FC6}"/>
                </a:ext>
              </a:extLst>
            </p:cNvPr>
            <p:cNvSpPr/>
            <p:nvPr/>
          </p:nvSpPr>
          <p:spPr>
            <a:xfrm flipH="1">
              <a:off x="2275777" y="3248029"/>
              <a:ext cx="28919" cy="88369"/>
            </a:xfrm>
            <a:custGeom>
              <a:avLst/>
              <a:gdLst/>
              <a:ahLst/>
              <a:cxnLst/>
              <a:rect l="l" t="t" r="r" b="b"/>
              <a:pathLst>
                <a:path w="1769" h="5404" extrusionOk="0">
                  <a:moveTo>
                    <a:pt x="1769" y="0"/>
                  </a:moveTo>
                  <a:lnTo>
                    <a:pt x="1" y="1034"/>
                  </a:lnTo>
                  <a:lnTo>
                    <a:pt x="1" y="5404"/>
                  </a:lnTo>
                  <a:lnTo>
                    <a:pt x="1769" y="4403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650;p65">
              <a:extLst>
                <a:ext uri="{FF2B5EF4-FFF2-40B4-BE49-F238E27FC236}">
                  <a16:creationId xmlns:a16="http://schemas.microsoft.com/office/drawing/2014/main" id="{10082FBA-AC30-EF1D-CD39-27DC39BA5FA4}"/>
                </a:ext>
              </a:extLst>
            </p:cNvPr>
            <p:cNvSpPr/>
            <p:nvPr/>
          </p:nvSpPr>
          <p:spPr>
            <a:xfrm flipH="1">
              <a:off x="2225607" y="3081103"/>
              <a:ext cx="28379" cy="80749"/>
            </a:xfrm>
            <a:custGeom>
              <a:avLst/>
              <a:gdLst/>
              <a:ahLst/>
              <a:cxnLst/>
              <a:rect l="l" t="t" r="r" b="b"/>
              <a:pathLst>
                <a:path w="1736" h="4938" extrusionOk="0">
                  <a:moveTo>
                    <a:pt x="1735" y="1"/>
                  </a:moveTo>
                  <a:lnTo>
                    <a:pt x="1" y="1002"/>
                  </a:lnTo>
                  <a:lnTo>
                    <a:pt x="1" y="4938"/>
                  </a:lnTo>
                  <a:lnTo>
                    <a:pt x="1735" y="3937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651;p65">
              <a:extLst>
                <a:ext uri="{FF2B5EF4-FFF2-40B4-BE49-F238E27FC236}">
                  <a16:creationId xmlns:a16="http://schemas.microsoft.com/office/drawing/2014/main" id="{51142B3C-1A14-927F-A0A8-04E75041B551}"/>
                </a:ext>
              </a:extLst>
            </p:cNvPr>
            <p:cNvSpPr/>
            <p:nvPr/>
          </p:nvSpPr>
          <p:spPr>
            <a:xfrm flipH="1">
              <a:off x="2225607" y="3145466"/>
              <a:ext cx="28379" cy="161481"/>
            </a:xfrm>
            <a:custGeom>
              <a:avLst/>
              <a:gdLst/>
              <a:ahLst/>
              <a:cxnLst/>
              <a:rect l="l" t="t" r="r" b="b"/>
              <a:pathLst>
                <a:path w="1736" h="9875" extrusionOk="0">
                  <a:moveTo>
                    <a:pt x="1735" y="1"/>
                  </a:moveTo>
                  <a:lnTo>
                    <a:pt x="1" y="1002"/>
                  </a:lnTo>
                  <a:lnTo>
                    <a:pt x="1" y="9875"/>
                  </a:lnTo>
                  <a:lnTo>
                    <a:pt x="1735" y="8874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652;p65">
              <a:extLst>
                <a:ext uri="{FF2B5EF4-FFF2-40B4-BE49-F238E27FC236}">
                  <a16:creationId xmlns:a16="http://schemas.microsoft.com/office/drawing/2014/main" id="{DEDD4D2D-7880-C568-33C0-0E6B8E62343F}"/>
                </a:ext>
              </a:extLst>
            </p:cNvPr>
            <p:cNvSpPr/>
            <p:nvPr/>
          </p:nvSpPr>
          <p:spPr>
            <a:xfrm flipH="1">
              <a:off x="2174897" y="2968189"/>
              <a:ext cx="28919" cy="72572"/>
            </a:xfrm>
            <a:custGeom>
              <a:avLst/>
              <a:gdLst/>
              <a:ahLst/>
              <a:cxnLst/>
              <a:rect l="l" t="t" r="r" b="b"/>
              <a:pathLst>
                <a:path w="1769" h="4438" extrusionOk="0">
                  <a:moveTo>
                    <a:pt x="1769" y="1"/>
                  </a:moveTo>
                  <a:lnTo>
                    <a:pt x="1" y="1002"/>
                  </a:lnTo>
                  <a:lnTo>
                    <a:pt x="1" y="4437"/>
                  </a:lnTo>
                  <a:lnTo>
                    <a:pt x="1769" y="3437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653;p65">
              <a:extLst>
                <a:ext uri="{FF2B5EF4-FFF2-40B4-BE49-F238E27FC236}">
                  <a16:creationId xmlns:a16="http://schemas.microsoft.com/office/drawing/2014/main" id="{32EAF7B8-EE2B-A415-E6CA-055B24B74BD9}"/>
                </a:ext>
              </a:extLst>
            </p:cNvPr>
            <p:cNvSpPr/>
            <p:nvPr/>
          </p:nvSpPr>
          <p:spPr>
            <a:xfrm flipH="1">
              <a:off x="2174897" y="3024376"/>
              <a:ext cx="28919" cy="253660"/>
            </a:xfrm>
            <a:custGeom>
              <a:avLst/>
              <a:gdLst/>
              <a:ahLst/>
              <a:cxnLst/>
              <a:rect l="l" t="t" r="r" b="b"/>
              <a:pathLst>
                <a:path w="1769" h="15512" extrusionOk="0">
                  <a:moveTo>
                    <a:pt x="1769" y="1"/>
                  </a:moveTo>
                  <a:lnTo>
                    <a:pt x="1" y="1001"/>
                  </a:lnTo>
                  <a:lnTo>
                    <a:pt x="1" y="15512"/>
                  </a:lnTo>
                  <a:lnTo>
                    <a:pt x="1769" y="14478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654;p65">
              <a:extLst>
                <a:ext uri="{FF2B5EF4-FFF2-40B4-BE49-F238E27FC236}">
                  <a16:creationId xmlns:a16="http://schemas.microsoft.com/office/drawing/2014/main" id="{E370A4D5-971E-D84E-02B0-5B0BAE06D8B7}"/>
                </a:ext>
              </a:extLst>
            </p:cNvPr>
            <p:cNvSpPr/>
            <p:nvPr/>
          </p:nvSpPr>
          <p:spPr>
            <a:xfrm flipH="1">
              <a:off x="2124727" y="2981827"/>
              <a:ext cx="28379" cy="158210"/>
            </a:xfrm>
            <a:custGeom>
              <a:avLst/>
              <a:gdLst/>
              <a:ahLst/>
              <a:cxnLst/>
              <a:rect l="l" t="t" r="r" b="b"/>
              <a:pathLst>
                <a:path w="1736" h="9675" extrusionOk="0">
                  <a:moveTo>
                    <a:pt x="1736" y="1"/>
                  </a:moveTo>
                  <a:lnTo>
                    <a:pt x="1" y="1035"/>
                  </a:lnTo>
                  <a:lnTo>
                    <a:pt x="1" y="9674"/>
                  </a:lnTo>
                  <a:lnTo>
                    <a:pt x="1736" y="8674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655;p65">
              <a:extLst>
                <a:ext uri="{FF2B5EF4-FFF2-40B4-BE49-F238E27FC236}">
                  <a16:creationId xmlns:a16="http://schemas.microsoft.com/office/drawing/2014/main" id="{BA96FFB0-5669-2BA9-AD1E-050A7E289A88}"/>
                </a:ext>
              </a:extLst>
            </p:cNvPr>
            <p:cNvSpPr/>
            <p:nvPr/>
          </p:nvSpPr>
          <p:spPr>
            <a:xfrm flipH="1">
              <a:off x="2124727" y="3123652"/>
              <a:ext cx="28379" cy="124933"/>
            </a:xfrm>
            <a:custGeom>
              <a:avLst/>
              <a:gdLst/>
              <a:ahLst/>
              <a:cxnLst/>
              <a:rect l="l" t="t" r="r" b="b"/>
              <a:pathLst>
                <a:path w="1736" h="7640" extrusionOk="0">
                  <a:moveTo>
                    <a:pt x="1736" y="1"/>
                  </a:moveTo>
                  <a:lnTo>
                    <a:pt x="1" y="1001"/>
                  </a:lnTo>
                  <a:lnTo>
                    <a:pt x="1" y="7639"/>
                  </a:lnTo>
                  <a:lnTo>
                    <a:pt x="1736" y="6639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656;p65">
              <a:extLst>
                <a:ext uri="{FF2B5EF4-FFF2-40B4-BE49-F238E27FC236}">
                  <a16:creationId xmlns:a16="http://schemas.microsoft.com/office/drawing/2014/main" id="{297C388D-D60D-68F7-B199-2FD1FF49556F}"/>
                </a:ext>
              </a:extLst>
            </p:cNvPr>
            <p:cNvSpPr/>
            <p:nvPr/>
          </p:nvSpPr>
          <p:spPr>
            <a:xfrm flipH="1">
              <a:off x="2074017" y="3010199"/>
              <a:ext cx="28363" cy="76383"/>
            </a:xfrm>
            <a:custGeom>
              <a:avLst/>
              <a:gdLst/>
              <a:ahLst/>
              <a:cxnLst/>
              <a:rect l="l" t="t" r="r" b="b"/>
              <a:pathLst>
                <a:path w="1735" h="4671" extrusionOk="0">
                  <a:moveTo>
                    <a:pt x="1735" y="0"/>
                  </a:moveTo>
                  <a:lnTo>
                    <a:pt x="0" y="1034"/>
                  </a:lnTo>
                  <a:lnTo>
                    <a:pt x="0" y="4670"/>
                  </a:lnTo>
                  <a:lnTo>
                    <a:pt x="1735" y="3670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657;p65">
              <a:extLst>
                <a:ext uri="{FF2B5EF4-FFF2-40B4-BE49-F238E27FC236}">
                  <a16:creationId xmlns:a16="http://schemas.microsoft.com/office/drawing/2014/main" id="{FA040519-BF43-2E27-8CC4-121A6BB86A37}"/>
                </a:ext>
              </a:extLst>
            </p:cNvPr>
            <p:cNvSpPr/>
            <p:nvPr/>
          </p:nvSpPr>
          <p:spPr>
            <a:xfrm flipH="1">
              <a:off x="2074017" y="3070196"/>
              <a:ext cx="28363" cy="149478"/>
            </a:xfrm>
            <a:custGeom>
              <a:avLst/>
              <a:gdLst/>
              <a:ahLst/>
              <a:cxnLst/>
              <a:rect l="l" t="t" r="r" b="b"/>
              <a:pathLst>
                <a:path w="1735" h="9141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9141"/>
                  </a:lnTo>
                  <a:lnTo>
                    <a:pt x="1735" y="810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658;p65">
              <a:extLst>
                <a:ext uri="{FF2B5EF4-FFF2-40B4-BE49-F238E27FC236}">
                  <a16:creationId xmlns:a16="http://schemas.microsoft.com/office/drawing/2014/main" id="{D4E8121C-864A-2695-3580-19425904DB1B}"/>
                </a:ext>
              </a:extLst>
            </p:cNvPr>
            <p:cNvSpPr/>
            <p:nvPr/>
          </p:nvSpPr>
          <p:spPr>
            <a:xfrm flipH="1">
              <a:off x="2023307" y="2999831"/>
              <a:ext cx="28902" cy="190392"/>
            </a:xfrm>
            <a:custGeom>
              <a:avLst/>
              <a:gdLst/>
              <a:ahLst/>
              <a:cxnLst/>
              <a:rect l="l" t="t" r="r" b="b"/>
              <a:pathLst>
                <a:path w="1768" h="11643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11642"/>
                  </a:lnTo>
                  <a:lnTo>
                    <a:pt x="1768" y="1064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659;p65">
              <a:extLst>
                <a:ext uri="{FF2B5EF4-FFF2-40B4-BE49-F238E27FC236}">
                  <a16:creationId xmlns:a16="http://schemas.microsoft.com/office/drawing/2014/main" id="{4AED7716-D43F-BD0D-84F0-65E53D2A9D38}"/>
                </a:ext>
              </a:extLst>
            </p:cNvPr>
            <p:cNvSpPr/>
            <p:nvPr/>
          </p:nvSpPr>
          <p:spPr>
            <a:xfrm flipH="1">
              <a:off x="1973136" y="2993830"/>
              <a:ext cx="28363" cy="86750"/>
            </a:xfrm>
            <a:custGeom>
              <a:avLst/>
              <a:gdLst/>
              <a:ahLst/>
              <a:cxnLst/>
              <a:rect l="l" t="t" r="r" b="b"/>
              <a:pathLst>
                <a:path w="1735" h="5305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5304"/>
                  </a:lnTo>
                  <a:lnTo>
                    <a:pt x="1735" y="4304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660;p65">
              <a:extLst>
                <a:ext uri="{FF2B5EF4-FFF2-40B4-BE49-F238E27FC236}">
                  <a16:creationId xmlns:a16="http://schemas.microsoft.com/office/drawing/2014/main" id="{C79E4652-5C45-FCB9-399E-6B20BAA5FA9E}"/>
                </a:ext>
              </a:extLst>
            </p:cNvPr>
            <p:cNvSpPr/>
            <p:nvPr/>
          </p:nvSpPr>
          <p:spPr>
            <a:xfrm flipH="1">
              <a:off x="1973136" y="3064194"/>
              <a:ext cx="28363" cy="97117"/>
            </a:xfrm>
            <a:custGeom>
              <a:avLst/>
              <a:gdLst/>
              <a:ahLst/>
              <a:cxnLst/>
              <a:rect l="l" t="t" r="r" b="b"/>
              <a:pathLst>
                <a:path w="1735" h="5939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5938"/>
                  </a:lnTo>
                  <a:lnTo>
                    <a:pt x="1735" y="493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661;p65">
              <a:extLst>
                <a:ext uri="{FF2B5EF4-FFF2-40B4-BE49-F238E27FC236}">
                  <a16:creationId xmlns:a16="http://schemas.microsoft.com/office/drawing/2014/main" id="{D838853F-2295-5D43-C383-F0820043C1AC}"/>
                </a:ext>
              </a:extLst>
            </p:cNvPr>
            <p:cNvSpPr/>
            <p:nvPr/>
          </p:nvSpPr>
          <p:spPr>
            <a:xfrm flipH="1">
              <a:off x="1922410" y="2850369"/>
              <a:ext cx="28379" cy="175659"/>
            </a:xfrm>
            <a:custGeom>
              <a:avLst/>
              <a:gdLst/>
              <a:ahLst/>
              <a:cxnLst/>
              <a:rect l="l" t="t" r="r" b="b"/>
              <a:pathLst>
                <a:path w="1736" h="10742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10742"/>
                  </a:lnTo>
                  <a:lnTo>
                    <a:pt x="1735" y="9741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662;p65">
              <a:extLst>
                <a:ext uri="{FF2B5EF4-FFF2-40B4-BE49-F238E27FC236}">
                  <a16:creationId xmlns:a16="http://schemas.microsoft.com/office/drawing/2014/main" id="{C8AD1EBD-DA27-CB2C-6987-2B7BAC127AA0}"/>
                </a:ext>
              </a:extLst>
            </p:cNvPr>
            <p:cNvSpPr/>
            <p:nvPr/>
          </p:nvSpPr>
          <p:spPr>
            <a:xfrm flipH="1">
              <a:off x="1922410" y="3009659"/>
              <a:ext cx="28379" cy="122202"/>
            </a:xfrm>
            <a:custGeom>
              <a:avLst/>
              <a:gdLst/>
              <a:ahLst/>
              <a:cxnLst/>
              <a:rect l="l" t="t" r="r" b="b"/>
              <a:pathLst>
                <a:path w="1736" h="7473" extrusionOk="0">
                  <a:moveTo>
                    <a:pt x="1735" y="0"/>
                  </a:moveTo>
                  <a:lnTo>
                    <a:pt x="0" y="1001"/>
                  </a:lnTo>
                  <a:lnTo>
                    <a:pt x="0" y="7472"/>
                  </a:lnTo>
                  <a:lnTo>
                    <a:pt x="1735" y="6471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663;p65">
              <a:extLst>
                <a:ext uri="{FF2B5EF4-FFF2-40B4-BE49-F238E27FC236}">
                  <a16:creationId xmlns:a16="http://schemas.microsoft.com/office/drawing/2014/main" id="{8FE038E4-20E1-7708-E599-C4CEE4ACA444}"/>
                </a:ext>
              </a:extLst>
            </p:cNvPr>
            <p:cNvSpPr/>
            <p:nvPr/>
          </p:nvSpPr>
          <p:spPr>
            <a:xfrm flipH="1">
              <a:off x="1871700" y="2907652"/>
              <a:ext cx="28919" cy="72016"/>
            </a:xfrm>
            <a:custGeom>
              <a:avLst/>
              <a:gdLst/>
              <a:ahLst/>
              <a:cxnLst/>
              <a:rect l="l" t="t" r="r" b="b"/>
              <a:pathLst>
                <a:path w="1769" h="4404" extrusionOk="0">
                  <a:moveTo>
                    <a:pt x="1768" y="0"/>
                  </a:moveTo>
                  <a:lnTo>
                    <a:pt x="0" y="1034"/>
                  </a:lnTo>
                  <a:lnTo>
                    <a:pt x="0" y="4403"/>
                  </a:lnTo>
                  <a:lnTo>
                    <a:pt x="1768" y="3403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664;p65">
              <a:extLst>
                <a:ext uri="{FF2B5EF4-FFF2-40B4-BE49-F238E27FC236}">
                  <a16:creationId xmlns:a16="http://schemas.microsoft.com/office/drawing/2014/main" id="{97F95BE8-61DC-29F2-04D2-378595F220F8}"/>
                </a:ext>
              </a:extLst>
            </p:cNvPr>
            <p:cNvSpPr/>
            <p:nvPr/>
          </p:nvSpPr>
          <p:spPr>
            <a:xfrm flipH="1">
              <a:off x="1871700" y="2963283"/>
              <a:ext cx="28919" cy="139667"/>
            </a:xfrm>
            <a:custGeom>
              <a:avLst/>
              <a:gdLst/>
              <a:ahLst/>
              <a:cxnLst/>
              <a:rect l="l" t="t" r="r" b="b"/>
              <a:pathLst>
                <a:path w="1769" h="8541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8540"/>
                  </a:lnTo>
                  <a:lnTo>
                    <a:pt x="1768" y="753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665;p65">
              <a:extLst>
                <a:ext uri="{FF2B5EF4-FFF2-40B4-BE49-F238E27FC236}">
                  <a16:creationId xmlns:a16="http://schemas.microsoft.com/office/drawing/2014/main" id="{3E6AFC46-EDBD-A6AD-8226-DFA3B3B6DFFD}"/>
                </a:ext>
              </a:extLst>
            </p:cNvPr>
            <p:cNvSpPr/>
            <p:nvPr/>
          </p:nvSpPr>
          <p:spPr>
            <a:xfrm flipH="1">
              <a:off x="2275777" y="3248029"/>
              <a:ext cx="28919" cy="88369"/>
            </a:xfrm>
            <a:custGeom>
              <a:avLst/>
              <a:gdLst/>
              <a:ahLst/>
              <a:cxnLst/>
              <a:rect l="l" t="t" r="r" b="b"/>
              <a:pathLst>
                <a:path w="1769" h="5404" extrusionOk="0">
                  <a:moveTo>
                    <a:pt x="1769" y="0"/>
                  </a:moveTo>
                  <a:lnTo>
                    <a:pt x="1" y="1034"/>
                  </a:lnTo>
                  <a:lnTo>
                    <a:pt x="1" y="5404"/>
                  </a:lnTo>
                  <a:lnTo>
                    <a:pt x="1769" y="4403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666;p65">
              <a:extLst>
                <a:ext uri="{FF2B5EF4-FFF2-40B4-BE49-F238E27FC236}">
                  <a16:creationId xmlns:a16="http://schemas.microsoft.com/office/drawing/2014/main" id="{7297C909-42D8-604C-86B1-20E00526F4C8}"/>
                </a:ext>
              </a:extLst>
            </p:cNvPr>
            <p:cNvSpPr/>
            <p:nvPr/>
          </p:nvSpPr>
          <p:spPr>
            <a:xfrm flipH="1">
              <a:off x="2275777" y="3248029"/>
              <a:ext cx="28919" cy="88369"/>
            </a:xfrm>
            <a:custGeom>
              <a:avLst/>
              <a:gdLst/>
              <a:ahLst/>
              <a:cxnLst/>
              <a:rect l="l" t="t" r="r" b="b"/>
              <a:pathLst>
                <a:path w="1769" h="5404" extrusionOk="0">
                  <a:moveTo>
                    <a:pt x="1769" y="0"/>
                  </a:moveTo>
                  <a:lnTo>
                    <a:pt x="1" y="1034"/>
                  </a:lnTo>
                  <a:lnTo>
                    <a:pt x="1" y="5404"/>
                  </a:lnTo>
                  <a:lnTo>
                    <a:pt x="1769" y="4403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667;p65">
              <a:extLst>
                <a:ext uri="{FF2B5EF4-FFF2-40B4-BE49-F238E27FC236}">
                  <a16:creationId xmlns:a16="http://schemas.microsoft.com/office/drawing/2014/main" id="{B32D6108-635A-6237-8C51-AE0169AD02AF}"/>
                </a:ext>
              </a:extLst>
            </p:cNvPr>
            <p:cNvSpPr/>
            <p:nvPr/>
          </p:nvSpPr>
          <p:spPr>
            <a:xfrm flipH="1">
              <a:off x="2225607" y="3145466"/>
              <a:ext cx="28379" cy="161481"/>
            </a:xfrm>
            <a:custGeom>
              <a:avLst/>
              <a:gdLst/>
              <a:ahLst/>
              <a:cxnLst/>
              <a:rect l="l" t="t" r="r" b="b"/>
              <a:pathLst>
                <a:path w="1736" h="9875" extrusionOk="0">
                  <a:moveTo>
                    <a:pt x="1735" y="1"/>
                  </a:moveTo>
                  <a:lnTo>
                    <a:pt x="1" y="1002"/>
                  </a:lnTo>
                  <a:lnTo>
                    <a:pt x="1" y="9875"/>
                  </a:lnTo>
                  <a:lnTo>
                    <a:pt x="1735" y="8874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668;p65">
              <a:extLst>
                <a:ext uri="{FF2B5EF4-FFF2-40B4-BE49-F238E27FC236}">
                  <a16:creationId xmlns:a16="http://schemas.microsoft.com/office/drawing/2014/main" id="{EFBE54B7-FE01-BF84-6068-E28D9DFBDF10}"/>
                </a:ext>
              </a:extLst>
            </p:cNvPr>
            <p:cNvSpPr/>
            <p:nvPr/>
          </p:nvSpPr>
          <p:spPr>
            <a:xfrm flipH="1">
              <a:off x="2225607" y="3145466"/>
              <a:ext cx="28379" cy="161481"/>
            </a:xfrm>
            <a:custGeom>
              <a:avLst/>
              <a:gdLst/>
              <a:ahLst/>
              <a:cxnLst/>
              <a:rect l="l" t="t" r="r" b="b"/>
              <a:pathLst>
                <a:path w="1736" h="9875" extrusionOk="0">
                  <a:moveTo>
                    <a:pt x="1735" y="1"/>
                  </a:moveTo>
                  <a:lnTo>
                    <a:pt x="1" y="1002"/>
                  </a:lnTo>
                  <a:lnTo>
                    <a:pt x="1" y="9875"/>
                  </a:lnTo>
                  <a:lnTo>
                    <a:pt x="1735" y="8874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669;p65">
              <a:extLst>
                <a:ext uri="{FF2B5EF4-FFF2-40B4-BE49-F238E27FC236}">
                  <a16:creationId xmlns:a16="http://schemas.microsoft.com/office/drawing/2014/main" id="{BC070379-54BC-BD82-35FE-FBAAD57118B3}"/>
                </a:ext>
              </a:extLst>
            </p:cNvPr>
            <p:cNvSpPr/>
            <p:nvPr/>
          </p:nvSpPr>
          <p:spPr>
            <a:xfrm flipH="1">
              <a:off x="2174897" y="3024376"/>
              <a:ext cx="28919" cy="253660"/>
            </a:xfrm>
            <a:custGeom>
              <a:avLst/>
              <a:gdLst/>
              <a:ahLst/>
              <a:cxnLst/>
              <a:rect l="l" t="t" r="r" b="b"/>
              <a:pathLst>
                <a:path w="1769" h="15512" extrusionOk="0">
                  <a:moveTo>
                    <a:pt x="1769" y="1"/>
                  </a:moveTo>
                  <a:lnTo>
                    <a:pt x="1" y="1001"/>
                  </a:lnTo>
                  <a:lnTo>
                    <a:pt x="1" y="15512"/>
                  </a:lnTo>
                  <a:lnTo>
                    <a:pt x="1769" y="14478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670;p65">
              <a:extLst>
                <a:ext uri="{FF2B5EF4-FFF2-40B4-BE49-F238E27FC236}">
                  <a16:creationId xmlns:a16="http://schemas.microsoft.com/office/drawing/2014/main" id="{796C22A9-E140-307A-5C9C-AB0EE607C1BF}"/>
                </a:ext>
              </a:extLst>
            </p:cNvPr>
            <p:cNvSpPr/>
            <p:nvPr/>
          </p:nvSpPr>
          <p:spPr>
            <a:xfrm flipH="1">
              <a:off x="2174897" y="3024376"/>
              <a:ext cx="28919" cy="253660"/>
            </a:xfrm>
            <a:custGeom>
              <a:avLst/>
              <a:gdLst/>
              <a:ahLst/>
              <a:cxnLst/>
              <a:rect l="l" t="t" r="r" b="b"/>
              <a:pathLst>
                <a:path w="1769" h="15512" extrusionOk="0">
                  <a:moveTo>
                    <a:pt x="1769" y="1"/>
                  </a:moveTo>
                  <a:lnTo>
                    <a:pt x="1" y="1001"/>
                  </a:lnTo>
                  <a:lnTo>
                    <a:pt x="1" y="15512"/>
                  </a:lnTo>
                  <a:lnTo>
                    <a:pt x="1769" y="14478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671;p65">
              <a:extLst>
                <a:ext uri="{FF2B5EF4-FFF2-40B4-BE49-F238E27FC236}">
                  <a16:creationId xmlns:a16="http://schemas.microsoft.com/office/drawing/2014/main" id="{91C4300D-5FF5-EEEC-FFD5-8005DD0EA584}"/>
                </a:ext>
              </a:extLst>
            </p:cNvPr>
            <p:cNvSpPr/>
            <p:nvPr/>
          </p:nvSpPr>
          <p:spPr>
            <a:xfrm flipH="1">
              <a:off x="2124727" y="3123652"/>
              <a:ext cx="28379" cy="124933"/>
            </a:xfrm>
            <a:custGeom>
              <a:avLst/>
              <a:gdLst/>
              <a:ahLst/>
              <a:cxnLst/>
              <a:rect l="l" t="t" r="r" b="b"/>
              <a:pathLst>
                <a:path w="1736" h="7640" extrusionOk="0">
                  <a:moveTo>
                    <a:pt x="1736" y="1"/>
                  </a:moveTo>
                  <a:lnTo>
                    <a:pt x="1" y="1001"/>
                  </a:lnTo>
                  <a:lnTo>
                    <a:pt x="1" y="7639"/>
                  </a:lnTo>
                  <a:lnTo>
                    <a:pt x="1736" y="6639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672;p65">
              <a:extLst>
                <a:ext uri="{FF2B5EF4-FFF2-40B4-BE49-F238E27FC236}">
                  <a16:creationId xmlns:a16="http://schemas.microsoft.com/office/drawing/2014/main" id="{9B15DB62-B0E0-38DD-1C65-20D56DE418D7}"/>
                </a:ext>
              </a:extLst>
            </p:cNvPr>
            <p:cNvSpPr/>
            <p:nvPr/>
          </p:nvSpPr>
          <p:spPr>
            <a:xfrm flipH="1">
              <a:off x="2124727" y="3123652"/>
              <a:ext cx="28379" cy="124933"/>
            </a:xfrm>
            <a:custGeom>
              <a:avLst/>
              <a:gdLst/>
              <a:ahLst/>
              <a:cxnLst/>
              <a:rect l="l" t="t" r="r" b="b"/>
              <a:pathLst>
                <a:path w="1736" h="7640" extrusionOk="0">
                  <a:moveTo>
                    <a:pt x="1736" y="1"/>
                  </a:moveTo>
                  <a:lnTo>
                    <a:pt x="1" y="1001"/>
                  </a:lnTo>
                  <a:lnTo>
                    <a:pt x="1" y="7639"/>
                  </a:lnTo>
                  <a:lnTo>
                    <a:pt x="1736" y="6639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673;p65">
              <a:extLst>
                <a:ext uri="{FF2B5EF4-FFF2-40B4-BE49-F238E27FC236}">
                  <a16:creationId xmlns:a16="http://schemas.microsoft.com/office/drawing/2014/main" id="{B5018E0A-81AD-2E3E-7806-D4F7B8C89B69}"/>
                </a:ext>
              </a:extLst>
            </p:cNvPr>
            <p:cNvSpPr/>
            <p:nvPr/>
          </p:nvSpPr>
          <p:spPr>
            <a:xfrm flipH="1">
              <a:off x="2074017" y="3070196"/>
              <a:ext cx="28363" cy="149478"/>
            </a:xfrm>
            <a:custGeom>
              <a:avLst/>
              <a:gdLst/>
              <a:ahLst/>
              <a:cxnLst/>
              <a:rect l="l" t="t" r="r" b="b"/>
              <a:pathLst>
                <a:path w="1735" h="9141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9141"/>
                  </a:lnTo>
                  <a:lnTo>
                    <a:pt x="1735" y="810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674;p65">
              <a:extLst>
                <a:ext uri="{FF2B5EF4-FFF2-40B4-BE49-F238E27FC236}">
                  <a16:creationId xmlns:a16="http://schemas.microsoft.com/office/drawing/2014/main" id="{D7CC72A9-0797-3D81-0799-56D532282F5D}"/>
                </a:ext>
              </a:extLst>
            </p:cNvPr>
            <p:cNvSpPr/>
            <p:nvPr/>
          </p:nvSpPr>
          <p:spPr>
            <a:xfrm flipH="1">
              <a:off x="2074017" y="3070196"/>
              <a:ext cx="28363" cy="149478"/>
            </a:xfrm>
            <a:custGeom>
              <a:avLst/>
              <a:gdLst/>
              <a:ahLst/>
              <a:cxnLst/>
              <a:rect l="l" t="t" r="r" b="b"/>
              <a:pathLst>
                <a:path w="1735" h="9141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9141"/>
                  </a:lnTo>
                  <a:lnTo>
                    <a:pt x="1735" y="810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675;p65">
              <a:extLst>
                <a:ext uri="{FF2B5EF4-FFF2-40B4-BE49-F238E27FC236}">
                  <a16:creationId xmlns:a16="http://schemas.microsoft.com/office/drawing/2014/main" id="{4F4FB6E9-162F-D70A-3C10-E585AC783568}"/>
                </a:ext>
              </a:extLst>
            </p:cNvPr>
            <p:cNvSpPr/>
            <p:nvPr/>
          </p:nvSpPr>
          <p:spPr>
            <a:xfrm flipH="1">
              <a:off x="2023307" y="2999831"/>
              <a:ext cx="28902" cy="190392"/>
            </a:xfrm>
            <a:custGeom>
              <a:avLst/>
              <a:gdLst/>
              <a:ahLst/>
              <a:cxnLst/>
              <a:rect l="l" t="t" r="r" b="b"/>
              <a:pathLst>
                <a:path w="1768" h="11643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11642"/>
                  </a:lnTo>
                  <a:lnTo>
                    <a:pt x="1768" y="1064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676;p65">
              <a:extLst>
                <a:ext uri="{FF2B5EF4-FFF2-40B4-BE49-F238E27FC236}">
                  <a16:creationId xmlns:a16="http://schemas.microsoft.com/office/drawing/2014/main" id="{4065F90E-819F-30B0-4330-E5514019646E}"/>
                </a:ext>
              </a:extLst>
            </p:cNvPr>
            <p:cNvSpPr/>
            <p:nvPr/>
          </p:nvSpPr>
          <p:spPr>
            <a:xfrm flipH="1">
              <a:off x="2023307" y="2999831"/>
              <a:ext cx="28902" cy="190392"/>
            </a:xfrm>
            <a:custGeom>
              <a:avLst/>
              <a:gdLst/>
              <a:ahLst/>
              <a:cxnLst/>
              <a:rect l="l" t="t" r="r" b="b"/>
              <a:pathLst>
                <a:path w="1768" h="11643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11642"/>
                  </a:lnTo>
                  <a:lnTo>
                    <a:pt x="1768" y="1064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677;p65">
              <a:extLst>
                <a:ext uri="{FF2B5EF4-FFF2-40B4-BE49-F238E27FC236}">
                  <a16:creationId xmlns:a16="http://schemas.microsoft.com/office/drawing/2014/main" id="{ECB858FF-C214-070B-C071-E1B58DE120AB}"/>
                </a:ext>
              </a:extLst>
            </p:cNvPr>
            <p:cNvSpPr/>
            <p:nvPr/>
          </p:nvSpPr>
          <p:spPr>
            <a:xfrm flipH="1">
              <a:off x="1973136" y="3064194"/>
              <a:ext cx="28363" cy="97117"/>
            </a:xfrm>
            <a:custGeom>
              <a:avLst/>
              <a:gdLst/>
              <a:ahLst/>
              <a:cxnLst/>
              <a:rect l="l" t="t" r="r" b="b"/>
              <a:pathLst>
                <a:path w="1735" h="5939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5938"/>
                  </a:lnTo>
                  <a:lnTo>
                    <a:pt x="1735" y="493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678;p65">
              <a:extLst>
                <a:ext uri="{FF2B5EF4-FFF2-40B4-BE49-F238E27FC236}">
                  <a16:creationId xmlns:a16="http://schemas.microsoft.com/office/drawing/2014/main" id="{337F8CCA-F7A8-3F21-4FB9-5296D199A05D}"/>
                </a:ext>
              </a:extLst>
            </p:cNvPr>
            <p:cNvSpPr/>
            <p:nvPr/>
          </p:nvSpPr>
          <p:spPr>
            <a:xfrm flipH="1">
              <a:off x="1973136" y="3064194"/>
              <a:ext cx="28363" cy="97117"/>
            </a:xfrm>
            <a:custGeom>
              <a:avLst/>
              <a:gdLst/>
              <a:ahLst/>
              <a:cxnLst/>
              <a:rect l="l" t="t" r="r" b="b"/>
              <a:pathLst>
                <a:path w="1735" h="5939" extrusionOk="0">
                  <a:moveTo>
                    <a:pt x="1735" y="1"/>
                  </a:moveTo>
                  <a:lnTo>
                    <a:pt x="0" y="1001"/>
                  </a:lnTo>
                  <a:lnTo>
                    <a:pt x="0" y="5938"/>
                  </a:lnTo>
                  <a:lnTo>
                    <a:pt x="1735" y="493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679;p65">
              <a:extLst>
                <a:ext uri="{FF2B5EF4-FFF2-40B4-BE49-F238E27FC236}">
                  <a16:creationId xmlns:a16="http://schemas.microsoft.com/office/drawing/2014/main" id="{9140E2DE-0E5B-AEDE-F133-4B8DAA85A8A2}"/>
                </a:ext>
              </a:extLst>
            </p:cNvPr>
            <p:cNvSpPr/>
            <p:nvPr/>
          </p:nvSpPr>
          <p:spPr>
            <a:xfrm flipH="1">
              <a:off x="1922410" y="3009659"/>
              <a:ext cx="28379" cy="122202"/>
            </a:xfrm>
            <a:custGeom>
              <a:avLst/>
              <a:gdLst/>
              <a:ahLst/>
              <a:cxnLst/>
              <a:rect l="l" t="t" r="r" b="b"/>
              <a:pathLst>
                <a:path w="1736" h="7473" extrusionOk="0">
                  <a:moveTo>
                    <a:pt x="1735" y="0"/>
                  </a:moveTo>
                  <a:lnTo>
                    <a:pt x="0" y="1001"/>
                  </a:lnTo>
                  <a:lnTo>
                    <a:pt x="0" y="7472"/>
                  </a:lnTo>
                  <a:lnTo>
                    <a:pt x="1735" y="6471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680;p65">
              <a:extLst>
                <a:ext uri="{FF2B5EF4-FFF2-40B4-BE49-F238E27FC236}">
                  <a16:creationId xmlns:a16="http://schemas.microsoft.com/office/drawing/2014/main" id="{96CF4CEA-1410-233B-9FBA-24EBF03E7F51}"/>
                </a:ext>
              </a:extLst>
            </p:cNvPr>
            <p:cNvSpPr/>
            <p:nvPr/>
          </p:nvSpPr>
          <p:spPr>
            <a:xfrm flipH="1">
              <a:off x="1922410" y="3009659"/>
              <a:ext cx="28379" cy="122202"/>
            </a:xfrm>
            <a:custGeom>
              <a:avLst/>
              <a:gdLst/>
              <a:ahLst/>
              <a:cxnLst/>
              <a:rect l="l" t="t" r="r" b="b"/>
              <a:pathLst>
                <a:path w="1736" h="7473" extrusionOk="0">
                  <a:moveTo>
                    <a:pt x="1735" y="0"/>
                  </a:moveTo>
                  <a:lnTo>
                    <a:pt x="0" y="1001"/>
                  </a:lnTo>
                  <a:lnTo>
                    <a:pt x="0" y="7472"/>
                  </a:lnTo>
                  <a:lnTo>
                    <a:pt x="1735" y="6471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681;p65">
              <a:extLst>
                <a:ext uri="{FF2B5EF4-FFF2-40B4-BE49-F238E27FC236}">
                  <a16:creationId xmlns:a16="http://schemas.microsoft.com/office/drawing/2014/main" id="{BEE9D19E-A0B3-D2E2-E53D-1D0A8F3C32FB}"/>
                </a:ext>
              </a:extLst>
            </p:cNvPr>
            <p:cNvSpPr/>
            <p:nvPr/>
          </p:nvSpPr>
          <p:spPr>
            <a:xfrm flipH="1">
              <a:off x="1871700" y="2963283"/>
              <a:ext cx="28919" cy="139667"/>
            </a:xfrm>
            <a:custGeom>
              <a:avLst/>
              <a:gdLst/>
              <a:ahLst/>
              <a:cxnLst/>
              <a:rect l="l" t="t" r="r" b="b"/>
              <a:pathLst>
                <a:path w="1769" h="8541" extrusionOk="0">
                  <a:moveTo>
                    <a:pt x="1768" y="1"/>
                  </a:moveTo>
                  <a:lnTo>
                    <a:pt x="0" y="1001"/>
                  </a:lnTo>
                  <a:lnTo>
                    <a:pt x="0" y="8540"/>
                  </a:lnTo>
                  <a:lnTo>
                    <a:pt x="1768" y="753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682;p65">
              <a:extLst>
                <a:ext uri="{FF2B5EF4-FFF2-40B4-BE49-F238E27FC236}">
                  <a16:creationId xmlns:a16="http://schemas.microsoft.com/office/drawing/2014/main" id="{7C73AE33-034F-D662-3A9C-76421A111239}"/>
                </a:ext>
              </a:extLst>
            </p:cNvPr>
            <p:cNvSpPr/>
            <p:nvPr/>
          </p:nvSpPr>
          <p:spPr>
            <a:xfrm flipH="1">
              <a:off x="1236420" y="1948741"/>
              <a:ext cx="437900" cy="712331"/>
            </a:xfrm>
            <a:custGeom>
              <a:avLst/>
              <a:gdLst/>
              <a:ahLst/>
              <a:cxnLst/>
              <a:rect l="l" t="t" r="r" b="b"/>
              <a:pathLst>
                <a:path w="26787" h="43561" extrusionOk="0">
                  <a:moveTo>
                    <a:pt x="26298" y="0"/>
                  </a:moveTo>
                  <a:cubicBezTo>
                    <a:pt x="26175" y="0"/>
                    <a:pt x="26035" y="42"/>
                    <a:pt x="25886" y="132"/>
                  </a:cubicBezTo>
                  <a:lnTo>
                    <a:pt x="868" y="14575"/>
                  </a:lnTo>
                  <a:cubicBezTo>
                    <a:pt x="367" y="14909"/>
                    <a:pt x="34" y="15476"/>
                    <a:pt x="1" y="16110"/>
                  </a:cubicBezTo>
                  <a:lnTo>
                    <a:pt x="1" y="42929"/>
                  </a:lnTo>
                  <a:cubicBezTo>
                    <a:pt x="1" y="43327"/>
                    <a:pt x="198" y="43561"/>
                    <a:pt x="477" y="43561"/>
                  </a:cubicBezTo>
                  <a:cubicBezTo>
                    <a:pt x="596" y="43561"/>
                    <a:pt x="729" y="43519"/>
                    <a:pt x="868" y="43429"/>
                  </a:cubicBezTo>
                  <a:lnTo>
                    <a:pt x="25886" y="28986"/>
                  </a:lnTo>
                  <a:cubicBezTo>
                    <a:pt x="26419" y="28652"/>
                    <a:pt x="26753" y="28085"/>
                    <a:pt x="26786" y="27451"/>
                  </a:cubicBezTo>
                  <a:lnTo>
                    <a:pt x="26786" y="632"/>
                  </a:lnTo>
                  <a:cubicBezTo>
                    <a:pt x="26786" y="234"/>
                    <a:pt x="26589" y="0"/>
                    <a:pt x="2629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683;p65">
              <a:extLst>
                <a:ext uri="{FF2B5EF4-FFF2-40B4-BE49-F238E27FC236}">
                  <a16:creationId xmlns:a16="http://schemas.microsoft.com/office/drawing/2014/main" id="{2B8F9B2F-E550-9029-D77E-422020E2CA7E}"/>
                </a:ext>
              </a:extLst>
            </p:cNvPr>
            <p:cNvSpPr/>
            <p:nvPr/>
          </p:nvSpPr>
          <p:spPr>
            <a:xfrm flipH="1">
              <a:off x="1232611" y="1945275"/>
              <a:ext cx="445518" cy="719101"/>
            </a:xfrm>
            <a:custGeom>
              <a:avLst/>
              <a:gdLst/>
              <a:ahLst/>
              <a:cxnLst/>
              <a:rect l="l" t="t" r="r" b="b"/>
              <a:pathLst>
                <a:path w="27253" h="43975" extrusionOk="0">
                  <a:moveTo>
                    <a:pt x="26652" y="444"/>
                  </a:moveTo>
                  <a:cubicBezTo>
                    <a:pt x="26752" y="544"/>
                    <a:pt x="26819" y="711"/>
                    <a:pt x="26786" y="877"/>
                  </a:cubicBezTo>
                  <a:lnTo>
                    <a:pt x="26786" y="27697"/>
                  </a:lnTo>
                  <a:cubicBezTo>
                    <a:pt x="26752" y="28230"/>
                    <a:pt x="26486" y="28731"/>
                    <a:pt x="26019" y="29064"/>
                  </a:cubicBezTo>
                  <a:lnTo>
                    <a:pt x="1001" y="43475"/>
                  </a:lnTo>
                  <a:cubicBezTo>
                    <a:pt x="921" y="43554"/>
                    <a:pt x="826" y="43590"/>
                    <a:pt x="736" y="43590"/>
                  </a:cubicBezTo>
                  <a:cubicBezTo>
                    <a:pt x="525" y="43590"/>
                    <a:pt x="340" y="43398"/>
                    <a:pt x="434" y="43141"/>
                  </a:cubicBezTo>
                  <a:lnTo>
                    <a:pt x="434" y="16322"/>
                  </a:lnTo>
                  <a:cubicBezTo>
                    <a:pt x="467" y="15788"/>
                    <a:pt x="734" y="15288"/>
                    <a:pt x="1201" y="14987"/>
                  </a:cubicBezTo>
                  <a:lnTo>
                    <a:pt x="26219" y="544"/>
                  </a:lnTo>
                  <a:cubicBezTo>
                    <a:pt x="26319" y="477"/>
                    <a:pt x="26419" y="444"/>
                    <a:pt x="26519" y="444"/>
                  </a:cubicBezTo>
                  <a:close/>
                  <a:moveTo>
                    <a:pt x="26467" y="1"/>
                  </a:moveTo>
                  <a:cubicBezTo>
                    <a:pt x="26305" y="1"/>
                    <a:pt x="26147" y="52"/>
                    <a:pt x="26019" y="144"/>
                  </a:cubicBezTo>
                  <a:lnTo>
                    <a:pt x="1001" y="14587"/>
                  </a:lnTo>
                  <a:cubicBezTo>
                    <a:pt x="400" y="14954"/>
                    <a:pt x="33" y="15621"/>
                    <a:pt x="0" y="16322"/>
                  </a:cubicBezTo>
                  <a:lnTo>
                    <a:pt x="0" y="43141"/>
                  </a:lnTo>
                  <a:cubicBezTo>
                    <a:pt x="0" y="43441"/>
                    <a:pt x="133" y="43708"/>
                    <a:pt x="367" y="43875"/>
                  </a:cubicBezTo>
                  <a:cubicBezTo>
                    <a:pt x="467" y="43942"/>
                    <a:pt x="600" y="43975"/>
                    <a:pt x="701" y="43975"/>
                  </a:cubicBezTo>
                  <a:cubicBezTo>
                    <a:pt x="901" y="43975"/>
                    <a:pt x="1067" y="43908"/>
                    <a:pt x="1234" y="43808"/>
                  </a:cubicBezTo>
                  <a:lnTo>
                    <a:pt x="26219" y="29398"/>
                  </a:lnTo>
                  <a:cubicBezTo>
                    <a:pt x="26819" y="28998"/>
                    <a:pt x="27186" y="28364"/>
                    <a:pt x="27219" y="27663"/>
                  </a:cubicBezTo>
                  <a:lnTo>
                    <a:pt x="27219" y="844"/>
                  </a:lnTo>
                  <a:cubicBezTo>
                    <a:pt x="27253" y="544"/>
                    <a:pt x="27119" y="277"/>
                    <a:pt x="26853" y="110"/>
                  </a:cubicBezTo>
                  <a:cubicBezTo>
                    <a:pt x="26732" y="35"/>
                    <a:pt x="26599" y="1"/>
                    <a:pt x="2646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684;p65">
              <a:extLst>
                <a:ext uri="{FF2B5EF4-FFF2-40B4-BE49-F238E27FC236}">
                  <a16:creationId xmlns:a16="http://schemas.microsoft.com/office/drawing/2014/main" id="{A57B0BFF-C340-D28A-8249-2F79A04801B1}"/>
                </a:ext>
              </a:extLst>
            </p:cNvPr>
            <p:cNvSpPr/>
            <p:nvPr/>
          </p:nvSpPr>
          <p:spPr>
            <a:xfrm flipH="1">
              <a:off x="1392375" y="2148078"/>
              <a:ext cx="63281" cy="156837"/>
            </a:xfrm>
            <a:custGeom>
              <a:avLst/>
              <a:gdLst/>
              <a:ahLst/>
              <a:cxnLst/>
              <a:rect l="l" t="t" r="r" b="b"/>
              <a:pathLst>
                <a:path w="3871" h="9591" extrusionOk="0">
                  <a:moveTo>
                    <a:pt x="2637" y="0"/>
                  </a:moveTo>
                  <a:cubicBezTo>
                    <a:pt x="1838" y="0"/>
                    <a:pt x="947" y="247"/>
                    <a:pt x="1" y="784"/>
                  </a:cubicBezTo>
                  <a:lnTo>
                    <a:pt x="1" y="9591"/>
                  </a:lnTo>
                  <a:lnTo>
                    <a:pt x="3870" y="217"/>
                  </a:lnTo>
                  <a:cubicBezTo>
                    <a:pt x="3491" y="75"/>
                    <a:pt x="3078" y="0"/>
                    <a:pt x="263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685;p65">
              <a:extLst>
                <a:ext uri="{FF2B5EF4-FFF2-40B4-BE49-F238E27FC236}">
                  <a16:creationId xmlns:a16="http://schemas.microsoft.com/office/drawing/2014/main" id="{145EF483-253B-A4BE-4DBC-D9F91A79AB18}"/>
                </a:ext>
              </a:extLst>
            </p:cNvPr>
            <p:cNvSpPr/>
            <p:nvPr/>
          </p:nvSpPr>
          <p:spPr>
            <a:xfrm flipH="1">
              <a:off x="1455640" y="2160899"/>
              <a:ext cx="63265" cy="144016"/>
            </a:xfrm>
            <a:custGeom>
              <a:avLst/>
              <a:gdLst/>
              <a:ahLst/>
              <a:cxnLst/>
              <a:rect l="l" t="t" r="r" b="b"/>
              <a:pathLst>
                <a:path w="3870" h="8807" extrusionOk="0">
                  <a:moveTo>
                    <a:pt x="3870" y="0"/>
                  </a:moveTo>
                  <a:cubicBezTo>
                    <a:pt x="2302" y="1001"/>
                    <a:pt x="968" y="2335"/>
                    <a:pt x="0" y="3936"/>
                  </a:cubicBezTo>
                  <a:lnTo>
                    <a:pt x="3870" y="8807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686;p65">
              <a:extLst>
                <a:ext uri="{FF2B5EF4-FFF2-40B4-BE49-F238E27FC236}">
                  <a16:creationId xmlns:a16="http://schemas.microsoft.com/office/drawing/2014/main" id="{02815168-A58B-F457-0E96-7DEE4A465C88}"/>
                </a:ext>
              </a:extLst>
            </p:cNvPr>
            <p:cNvSpPr/>
            <p:nvPr/>
          </p:nvSpPr>
          <p:spPr>
            <a:xfrm flipH="1">
              <a:off x="1455640" y="2225262"/>
              <a:ext cx="102532" cy="94387"/>
            </a:xfrm>
            <a:custGeom>
              <a:avLst/>
              <a:gdLst/>
              <a:ahLst/>
              <a:cxnLst/>
              <a:rect l="l" t="t" r="r" b="b"/>
              <a:pathLst>
                <a:path w="6272" h="5772" extrusionOk="0">
                  <a:moveTo>
                    <a:pt x="2402" y="0"/>
                  </a:moveTo>
                  <a:cubicBezTo>
                    <a:pt x="1268" y="1768"/>
                    <a:pt x="434" y="3703"/>
                    <a:pt x="1" y="5771"/>
                  </a:cubicBezTo>
                  <a:lnTo>
                    <a:pt x="6272" y="4871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687;p65">
              <a:extLst>
                <a:ext uri="{FF2B5EF4-FFF2-40B4-BE49-F238E27FC236}">
                  <a16:creationId xmlns:a16="http://schemas.microsoft.com/office/drawing/2014/main" id="{4AEBDB29-DB93-6625-1707-B94031D079CD}"/>
                </a:ext>
              </a:extLst>
            </p:cNvPr>
            <p:cNvSpPr/>
            <p:nvPr/>
          </p:nvSpPr>
          <p:spPr>
            <a:xfrm flipH="1">
              <a:off x="1352569" y="2151627"/>
              <a:ext cx="103087" cy="153288"/>
            </a:xfrm>
            <a:custGeom>
              <a:avLst/>
              <a:gdLst/>
              <a:ahLst/>
              <a:cxnLst/>
              <a:rect l="l" t="t" r="r" b="b"/>
              <a:pathLst>
                <a:path w="6306" h="9374" extrusionOk="0">
                  <a:moveTo>
                    <a:pt x="3904" y="0"/>
                  </a:moveTo>
                  <a:lnTo>
                    <a:pt x="1" y="9374"/>
                  </a:lnTo>
                  <a:lnTo>
                    <a:pt x="6305" y="3036"/>
                  </a:lnTo>
                  <a:cubicBezTo>
                    <a:pt x="5872" y="1501"/>
                    <a:pt x="5004" y="467"/>
                    <a:pt x="39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688;p65">
              <a:extLst>
                <a:ext uri="{FF2B5EF4-FFF2-40B4-BE49-F238E27FC236}">
                  <a16:creationId xmlns:a16="http://schemas.microsoft.com/office/drawing/2014/main" id="{A825CB62-9669-159D-CE0A-F3A931A30618}"/>
                </a:ext>
              </a:extLst>
            </p:cNvPr>
            <p:cNvSpPr/>
            <p:nvPr/>
          </p:nvSpPr>
          <p:spPr>
            <a:xfrm flipH="1">
              <a:off x="1455640" y="2304899"/>
              <a:ext cx="107975" cy="103658"/>
            </a:xfrm>
            <a:custGeom>
              <a:avLst/>
              <a:gdLst/>
              <a:ahLst/>
              <a:cxnLst/>
              <a:rect l="l" t="t" r="r" b="b"/>
              <a:pathLst>
                <a:path w="6605" h="6339" extrusionOk="0">
                  <a:moveTo>
                    <a:pt x="6605" y="1"/>
                  </a:moveTo>
                  <a:lnTo>
                    <a:pt x="334" y="901"/>
                  </a:lnTo>
                  <a:cubicBezTo>
                    <a:pt x="133" y="1835"/>
                    <a:pt x="0" y="2836"/>
                    <a:pt x="0" y="3803"/>
                  </a:cubicBezTo>
                  <a:cubicBezTo>
                    <a:pt x="0" y="4671"/>
                    <a:pt x="100" y="5504"/>
                    <a:pt x="334" y="6338"/>
                  </a:cubicBezTo>
                  <a:lnTo>
                    <a:pt x="660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689;p65">
              <a:extLst>
                <a:ext uri="{FF2B5EF4-FFF2-40B4-BE49-F238E27FC236}">
                  <a16:creationId xmlns:a16="http://schemas.microsoft.com/office/drawing/2014/main" id="{25430E6C-2464-5B06-36C8-C2ACFF345973}"/>
                </a:ext>
              </a:extLst>
            </p:cNvPr>
            <p:cNvSpPr/>
            <p:nvPr/>
          </p:nvSpPr>
          <p:spPr>
            <a:xfrm flipH="1">
              <a:off x="1353125" y="2290165"/>
              <a:ext cx="102532" cy="94387"/>
            </a:xfrm>
            <a:custGeom>
              <a:avLst/>
              <a:gdLst/>
              <a:ahLst/>
              <a:cxnLst/>
              <a:rect l="l" t="t" r="r" b="b"/>
              <a:pathLst>
                <a:path w="6272" h="5772" extrusionOk="0">
                  <a:moveTo>
                    <a:pt x="6272" y="1"/>
                  </a:moveTo>
                  <a:lnTo>
                    <a:pt x="1" y="902"/>
                  </a:lnTo>
                  <a:lnTo>
                    <a:pt x="3904" y="5772"/>
                  </a:lnTo>
                  <a:cubicBezTo>
                    <a:pt x="5038" y="4004"/>
                    <a:pt x="5838" y="2036"/>
                    <a:pt x="627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690;p65">
              <a:extLst>
                <a:ext uri="{FF2B5EF4-FFF2-40B4-BE49-F238E27FC236}">
                  <a16:creationId xmlns:a16="http://schemas.microsoft.com/office/drawing/2014/main" id="{9BB15D73-F1EF-C5E3-DC41-8227674E8C1E}"/>
                </a:ext>
              </a:extLst>
            </p:cNvPr>
            <p:cNvSpPr/>
            <p:nvPr/>
          </p:nvSpPr>
          <p:spPr>
            <a:xfrm flipH="1">
              <a:off x="1455640" y="2304899"/>
              <a:ext cx="63265" cy="156706"/>
            </a:xfrm>
            <a:custGeom>
              <a:avLst/>
              <a:gdLst/>
              <a:ahLst/>
              <a:cxnLst/>
              <a:rect l="l" t="t" r="r" b="b"/>
              <a:pathLst>
                <a:path w="3870" h="9583" extrusionOk="0">
                  <a:moveTo>
                    <a:pt x="3870" y="1"/>
                  </a:moveTo>
                  <a:lnTo>
                    <a:pt x="0" y="9341"/>
                  </a:lnTo>
                  <a:cubicBezTo>
                    <a:pt x="404" y="9499"/>
                    <a:pt x="839" y="9582"/>
                    <a:pt x="1298" y="9582"/>
                  </a:cubicBezTo>
                  <a:cubicBezTo>
                    <a:pt x="2093" y="9582"/>
                    <a:pt x="2961" y="9335"/>
                    <a:pt x="3870" y="8807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691;p65">
              <a:extLst>
                <a:ext uri="{FF2B5EF4-FFF2-40B4-BE49-F238E27FC236}">
                  <a16:creationId xmlns:a16="http://schemas.microsoft.com/office/drawing/2014/main" id="{D9898765-A64B-F2EE-19DC-7AC9BDAAD680}"/>
                </a:ext>
              </a:extLst>
            </p:cNvPr>
            <p:cNvSpPr/>
            <p:nvPr/>
          </p:nvSpPr>
          <p:spPr>
            <a:xfrm flipH="1">
              <a:off x="1455640" y="2304899"/>
              <a:ext cx="102532" cy="152749"/>
            </a:xfrm>
            <a:custGeom>
              <a:avLst/>
              <a:gdLst/>
              <a:ahLst/>
              <a:cxnLst/>
              <a:rect l="l" t="t" r="r" b="b"/>
              <a:pathLst>
                <a:path w="6272" h="9341" extrusionOk="0">
                  <a:moveTo>
                    <a:pt x="6272" y="1"/>
                  </a:moveTo>
                  <a:lnTo>
                    <a:pt x="1" y="6338"/>
                  </a:lnTo>
                  <a:cubicBezTo>
                    <a:pt x="434" y="7873"/>
                    <a:pt x="1268" y="8907"/>
                    <a:pt x="2402" y="9341"/>
                  </a:cubicBezTo>
                  <a:lnTo>
                    <a:pt x="627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692;p65">
              <a:extLst>
                <a:ext uri="{FF2B5EF4-FFF2-40B4-BE49-F238E27FC236}">
                  <a16:creationId xmlns:a16="http://schemas.microsoft.com/office/drawing/2014/main" id="{84EED01F-CB06-16C8-C1C9-11761A5C8303}"/>
                </a:ext>
              </a:extLst>
            </p:cNvPr>
            <p:cNvSpPr/>
            <p:nvPr/>
          </p:nvSpPr>
          <p:spPr>
            <a:xfrm flipH="1">
              <a:off x="1455640" y="2225262"/>
              <a:ext cx="107975" cy="232925"/>
            </a:xfrm>
            <a:custGeom>
              <a:avLst/>
              <a:gdLst/>
              <a:ahLst/>
              <a:cxnLst/>
              <a:rect l="l" t="t" r="r" b="b"/>
              <a:pathLst>
                <a:path w="6605" h="14244" extrusionOk="0">
                  <a:moveTo>
                    <a:pt x="2735" y="0"/>
                  </a:moveTo>
                  <a:cubicBezTo>
                    <a:pt x="1601" y="1768"/>
                    <a:pt x="767" y="3736"/>
                    <a:pt x="334" y="5771"/>
                  </a:cubicBezTo>
                  <a:cubicBezTo>
                    <a:pt x="133" y="6739"/>
                    <a:pt x="0" y="7706"/>
                    <a:pt x="0" y="8707"/>
                  </a:cubicBezTo>
                  <a:cubicBezTo>
                    <a:pt x="0" y="9574"/>
                    <a:pt x="100" y="10408"/>
                    <a:pt x="334" y="11242"/>
                  </a:cubicBezTo>
                  <a:cubicBezTo>
                    <a:pt x="734" y="12776"/>
                    <a:pt x="1601" y="13810"/>
                    <a:pt x="2735" y="14244"/>
                  </a:cubicBezTo>
                  <a:lnTo>
                    <a:pt x="6605" y="4904"/>
                  </a:lnTo>
                  <a:lnTo>
                    <a:pt x="27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693;p65">
              <a:extLst>
                <a:ext uri="{FF2B5EF4-FFF2-40B4-BE49-F238E27FC236}">
                  <a16:creationId xmlns:a16="http://schemas.microsoft.com/office/drawing/2014/main" id="{2466040C-7E00-9E57-10ED-17C2DD1C2E8D}"/>
                </a:ext>
              </a:extLst>
            </p:cNvPr>
            <p:cNvSpPr/>
            <p:nvPr/>
          </p:nvSpPr>
          <p:spPr>
            <a:xfrm flipH="1">
              <a:off x="1347665" y="2201257"/>
              <a:ext cx="107992" cy="103658"/>
            </a:xfrm>
            <a:custGeom>
              <a:avLst/>
              <a:gdLst/>
              <a:ahLst/>
              <a:cxnLst/>
              <a:rect l="l" t="t" r="r" b="b"/>
              <a:pathLst>
                <a:path w="6606" h="6339" extrusionOk="0">
                  <a:moveTo>
                    <a:pt x="6272" y="1"/>
                  </a:moveTo>
                  <a:lnTo>
                    <a:pt x="1" y="6339"/>
                  </a:lnTo>
                  <a:lnTo>
                    <a:pt x="6272" y="5438"/>
                  </a:lnTo>
                  <a:cubicBezTo>
                    <a:pt x="6505" y="4471"/>
                    <a:pt x="6605" y="3503"/>
                    <a:pt x="6605" y="2536"/>
                  </a:cubicBezTo>
                  <a:cubicBezTo>
                    <a:pt x="6605" y="1668"/>
                    <a:pt x="6505" y="801"/>
                    <a:pt x="627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694;p65">
              <a:extLst>
                <a:ext uri="{FF2B5EF4-FFF2-40B4-BE49-F238E27FC236}">
                  <a16:creationId xmlns:a16="http://schemas.microsoft.com/office/drawing/2014/main" id="{2D7233C8-C672-3F58-6A99-AA5F1A297786}"/>
                </a:ext>
              </a:extLst>
            </p:cNvPr>
            <p:cNvSpPr/>
            <p:nvPr/>
          </p:nvSpPr>
          <p:spPr>
            <a:xfrm flipH="1">
              <a:off x="1391835" y="2304899"/>
              <a:ext cx="63821" cy="144016"/>
            </a:xfrm>
            <a:custGeom>
              <a:avLst/>
              <a:gdLst/>
              <a:ahLst/>
              <a:cxnLst/>
              <a:rect l="l" t="t" r="r" b="b"/>
              <a:pathLst>
                <a:path w="3904" h="8807" extrusionOk="0">
                  <a:moveTo>
                    <a:pt x="1" y="1"/>
                  </a:moveTo>
                  <a:lnTo>
                    <a:pt x="1" y="8807"/>
                  </a:lnTo>
                  <a:cubicBezTo>
                    <a:pt x="1602" y="7806"/>
                    <a:pt x="2903" y="6472"/>
                    <a:pt x="3904" y="487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695;p65">
              <a:extLst>
                <a:ext uri="{FF2B5EF4-FFF2-40B4-BE49-F238E27FC236}">
                  <a16:creationId xmlns:a16="http://schemas.microsoft.com/office/drawing/2014/main" id="{59EBCD0E-2916-E6AB-0198-4E47019F2B19}"/>
                </a:ext>
              </a:extLst>
            </p:cNvPr>
            <p:cNvSpPr/>
            <p:nvPr/>
          </p:nvSpPr>
          <p:spPr>
            <a:xfrm flipH="1">
              <a:off x="1347665" y="2201257"/>
              <a:ext cx="171240" cy="260348"/>
            </a:xfrm>
            <a:custGeom>
              <a:avLst/>
              <a:gdLst/>
              <a:ahLst/>
              <a:cxnLst/>
              <a:rect l="l" t="t" r="r" b="b"/>
              <a:pathLst>
                <a:path w="10475" h="15921" extrusionOk="0">
                  <a:moveTo>
                    <a:pt x="10141" y="1"/>
                  </a:moveTo>
                  <a:lnTo>
                    <a:pt x="3870" y="6339"/>
                  </a:lnTo>
                  <a:lnTo>
                    <a:pt x="0" y="15679"/>
                  </a:lnTo>
                  <a:cubicBezTo>
                    <a:pt x="404" y="15837"/>
                    <a:pt x="839" y="15920"/>
                    <a:pt x="1298" y="15920"/>
                  </a:cubicBezTo>
                  <a:cubicBezTo>
                    <a:pt x="2093" y="15920"/>
                    <a:pt x="2961" y="15673"/>
                    <a:pt x="3870" y="15145"/>
                  </a:cubicBezTo>
                  <a:cubicBezTo>
                    <a:pt x="5438" y="14144"/>
                    <a:pt x="6772" y="12810"/>
                    <a:pt x="7739" y="11209"/>
                  </a:cubicBezTo>
                  <a:cubicBezTo>
                    <a:pt x="8873" y="9441"/>
                    <a:pt x="9707" y="7473"/>
                    <a:pt x="10141" y="5438"/>
                  </a:cubicBezTo>
                  <a:cubicBezTo>
                    <a:pt x="10374" y="4471"/>
                    <a:pt x="10474" y="3503"/>
                    <a:pt x="10474" y="2502"/>
                  </a:cubicBezTo>
                  <a:cubicBezTo>
                    <a:pt x="10474" y="1668"/>
                    <a:pt x="10374" y="801"/>
                    <a:pt x="101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696;p65">
              <a:extLst>
                <a:ext uri="{FF2B5EF4-FFF2-40B4-BE49-F238E27FC236}">
                  <a16:creationId xmlns:a16="http://schemas.microsoft.com/office/drawing/2014/main" id="{5F013FB6-2481-D8E9-3942-38E8A378F96D}"/>
                </a:ext>
              </a:extLst>
            </p:cNvPr>
            <p:cNvSpPr/>
            <p:nvPr/>
          </p:nvSpPr>
          <p:spPr>
            <a:xfrm flipH="1">
              <a:off x="1323127" y="2113493"/>
              <a:ext cx="265042" cy="382877"/>
            </a:xfrm>
            <a:custGeom>
              <a:avLst/>
              <a:gdLst/>
              <a:ahLst/>
              <a:cxnLst/>
              <a:rect l="l" t="t" r="r" b="b"/>
              <a:pathLst>
                <a:path w="16213" h="23414" extrusionOk="0">
                  <a:moveTo>
                    <a:pt x="11417" y="427"/>
                  </a:moveTo>
                  <a:cubicBezTo>
                    <a:pt x="12053" y="427"/>
                    <a:pt x="12657" y="595"/>
                    <a:pt x="13177" y="931"/>
                  </a:cubicBezTo>
                  <a:cubicBezTo>
                    <a:pt x="14845" y="1898"/>
                    <a:pt x="15812" y="4167"/>
                    <a:pt x="15812" y="7136"/>
                  </a:cubicBezTo>
                  <a:cubicBezTo>
                    <a:pt x="15812" y="12906"/>
                    <a:pt x="12310" y="19578"/>
                    <a:pt x="8007" y="22080"/>
                  </a:cubicBezTo>
                  <a:cubicBezTo>
                    <a:pt x="6948" y="22676"/>
                    <a:pt x="5912" y="22984"/>
                    <a:pt x="4962" y="22984"/>
                  </a:cubicBezTo>
                  <a:cubicBezTo>
                    <a:pt x="4265" y="22984"/>
                    <a:pt x="3615" y="22819"/>
                    <a:pt x="3036" y="22480"/>
                  </a:cubicBezTo>
                  <a:cubicBezTo>
                    <a:pt x="1369" y="21513"/>
                    <a:pt x="401" y="19244"/>
                    <a:pt x="401" y="16275"/>
                  </a:cubicBezTo>
                  <a:cubicBezTo>
                    <a:pt x="401" y="10505"/>
                    <a:pt x="3904" y="3833"/>
                    <a:pt x="8207" y="1331"/>
                  </a:cubicBezTo>
                  <a:cubicBezTo>
                    <a:pt x="9141" y="764"/>
                    <a:pt x="10175" y="464"/>
                    <a:pt x="11242" y="431"/>
                  </a:cubicBezTo>
                  <a:cubicBezTo>
                    <a:pt x="11301" y="428"/>
                    <a:pt x="11359" y="427"/>
                    <a:pt x="11417" y="427"/>
                  </a:cubicBezTo>
                  <a:close/>
                  <a:moveTo>
                    <a:pt x="11227" y="0"/>
                  </a:moveTo>
                  <a:cubicBezTo>
                    <a:pt x="10216" y="0"/>
                    <a:pt x="9122" y="322"/>
                    <a:pt x="8007" y="964"/>
                  </a:cubicBezTo>
                  <a:cubicBezTo>
                    <a:pt x="3604" y="3533"/>
                    <a:pt x="1" y="10405"/>
                    <a:pt x="1" y="16275"/>
                  </a:cubicBezTo>
                  <a:cubicBezTo>
                    <a:pt x="1" y="19411"/>
                    <a:pt x="1035" y="21813"/>
                    <a:pt x="2836" y="22847"/>
                  </a:cubicBezTo>
                  <a:cubicBezTo>
                    <a:pt x="3470" y="23214"/>
                    <a:pt x="4204" y="23414"/>
                    <a:pt x="4971" y="23414"/>
                  </a:cubicBezTo>
                  <a:cubicBezTo>
                    <a:pt x="6105" y="23347"/>
                    <a:pt x="7239" y="23014"/>
                    <a:pt x="8207" y="22413"/>
                  </a:cubicBezTo>
                  <a:cubicBezTo>
                    <a:pt x="12610" y="19878"/>
                    <a:pt x="16213" y="13006"/>
                    <a:pt x="16213" y="7136"/>
                  </a:cubicBezTo>
                  <a:cubicBezTo>
                    <a:pt x="16213" y="4000"/>
                    <a:pt x="15178" y="1598"/>
                    <a:pt x="13377" y="564"/>
                  </a:cubicBezTo>
                  <a:cubicBezTo>
                    <a:pt x="12727" y="188"/>
                    <a:pt x="12001" y="0"/>
                    <a:pt x="112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697;p65">
              <a:extLst>
                <a:ext uri="{FF2B5EF4-FFF2-40B4-BE49-F238E27FC236}">
                  <a16:creationId xmlns:a16="http://schemas.microsoft.com/office/drawing/2014/main" id="{040D51CB-746D-492B-2725-5FEF25671AED}"/>
                </a:ext>
              </a:extLst>
            </p:cNvPr>
            <p:cNvSpPr/>
            <p:nvPr/>
          </p:nvSpPr>
          <p:spPr>
            <a:xfrm flipH="1">
              <a:off x="1438246" y="1765397"/>
              <a:ext cx="263342" cy="315881"/>
            </a:xfrm>
            <a:custGeom>
              <a:avLst/>
              <a:gdLst/>
              <a:ahLst/>
              <a:cxnLst/>
              <a:rect l="l" t="t" r="r" b="b"/>
              <a:pathLst>
                <a:path w="16109" h="19317" extrusionOk="0">
                  <a:moveTo>
                    <a:pt x="15196" y="414"/>
                  </a:moveTo>
                  <a:cubicBezTo>
                    <a:pt x="15444" y="414"/>
                    <a:pt x="15674" y="649"/>
                    <a:pt x="15578" y="936"/>
                  </a:cubicBezTo>
                  <a:lnTo>
                    <a:pt x="15578" y="9409"/>
                  </a:lnTo>
                  <a:cubicBezTo>
                    <a:pt x="15545" y="10043"/>
                    <a:pt x="15212" y="10610"/>
                    <a:pt x="14711" y="10977"/>
                  </a:cubicBezTo>
                  <a:lnTo>
                    <a:pt x="12543" y="12211"/>
                  </a:lnTo>
                  <a:lnTo>
                    <a:pt x="11142" y="16981"/>
                  </a:lnTo>
                  <a:cubicBezTo>
                    <a:pt x="11142" y="17014"/>
                    <a:pt x="11109" y="17048"/>
                    <a:pt x="11075" y="17048"/>
                  </a:cubicBezTo>
                  <a:cubicBezTo>
                    <a:pt x="11042" y="17048"/>
                    <a:pt x="11042" y="17014"/>
                    <a:pt x="11009" y="16981"/>
                  </a:cubicBezTo>
                  <a:lnTo>
                    <a:pt x="9674" y="13879"/>
                  </a:lnTo>
                  <a:lnTo>
                    <a:pt x="1135" y="18816"/>
                  </a:lnTo>
                  <a:cubicBezTo>
                    <a:pt x="1051" y="18890"/>
                    <a:pt x="952" y="18923"/>
                    <a:pt x="854" y="18923"/>
                  </a:cubicBezTo>
                  <a:cubicBezTo>
                    <a:pt x="602" y="18923"/>
                    <a:pt x="362" y="18704"/>
                    <a:pt x="434" y="18415"/>
                  </a:cubicBezTo>
                  <a:lnTo>
                    <a:pt x="434" y="9943"/>
                  </a:lnTo>
                  <a:cubicBezTo>
                    <a:pt x="468" y="9309"/>
                    <a:pt x="801" y="8742"/>
                    <a:pt x="1335" y="8375"/>
                  </a:cubicBezTo>
                  <a:lnTo>
                    <a:pt x="14911" y="536"/>
                  </a:lnTo>
                  <a:cubicBezTo>
                    <a:pt x="14996" y="451"/>
                    <a:pt x="15098" y="414"/>
                    <a:pt x="15196" y="414"/>
                  </a:cubicBezTo>
                  <a:close/>
                  <a:moveTo>
                    <a:pt x="15230" y="1"/>
                  </a:moveTo>
                  <a:cubicBezTo>
                    <a:pt x="15052" y="1"/>
                    <a:pt x="14870" y="62"/>
                    <a:pt x="14711" y="202"/>
                  </a:cubicBezTo>
                  <a:lnTo>
                    <a:pt x="1135" y="8041"/>
                  </a:lnTo>
                  <a:cubicBezTo>
                    <a:pt x="468" y="8442"/>
                    <a:pt x="67" y="9142"/>
                    <a:pt x="34" y="9943"/>
                  </a:cubicBezTo>
                  <a:lnTo>
                    <a:pt x="34" y="18415"/>
                  </a:lnTo>
                  <a:cubicBezTo>
                    <a:pt x="1" y="18716"/>
                    <a:pt x="134" y="19049"/>
                    <a:pt x="434" y="19249"/>
                  </a:cubicBezTo>
                  <a:cubicBezTo>
                    <a:pt x="534" y="19316"/>
                    <a:pt x="668" y="19316"/>
                    <a:pt x="768" y="19316"/>
                  </a:cubicBezTo>
                  <a:cubicBezTo>
                    <a:pt x="968" y="19316"/>
                    <a:pt x="1168" y="19283"/>
                    <a:pt x="1335" y="19149"/>
                  </a:cubicBezTo>
                  <a:lnTo>
                    <a:pt x="9507" y="14479"/>
                  </a:lnTo>
                  <a:lnTo>
                    <a:pt x="10675" y="17148"/>
                  </a:lnTo>
                  <a:cubicBezTo>
                    <a:pt x="10742" y="17348"/>
                    <a:pt x="10942" y="17448"/>
                    <a:pt x="11142" y="17448"/>
                  </a:cubicBezTo>
                  <a:cubicBezTo>
                    <a:pt x="11342" y="17448"/>
                    <a:pt x="11509" y="17281"/>
                    <a:pt x="11542" y="17114"/>
                  </a:cubicBezTo>
                  <a:lnTo>
                    <a:pt x="12910" y="12478"/>
                  </a:lnTo>
                  <a:lnTo>
                    <a:pt x="14911" y="11344"/>
                  </a:lnTo>
                  <a:cubicBezTo>
                    <a:pt x="15578" y="10910"/>
                    <a:pt x="15979" y="10210"/>
                    <a:pt x="16012" y="9442"/>
                  </a:cubicBezTo>
                  <a:lnTo>
                    <a:pt x="16012" y="936"/>
                  </a:lnTo>
                  <a:cubicBezTo>
                    <a:pt x="16108" y="408"/>
                    <a:pt x="15686" y="1"/>
                    <a:pt x="1523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698;p65">
              <a:extLst>
                <a:ext uri="{FF2B5EF4-FFF2-40B4-BE49-F238E27FC236}">
                  <a16:creationId xmlns:a16="http://schemas.microsoft.com/office/drawing/2014/main" id="{FF60E23B-5D82-A646-0DC8-793BD85AAC8F}"/>
                </a:ext>
              </a:extLst>
            </p:cNvPr>
            <p:cNvSpPr/>
            <p:nvPr/>
          </p:nvSpPr>
          <p:spPr>
            <a:xfrm flipH="1">
              <a:off x="1489512" y="1846734"/>
              <a:ext cx="162445" cy="94894"/>
            </a:xfrm>
            <a:custGeom>
              <a:avLst/>
              <a:gdLst/>
              <a:ahLst/>
              <a:cxnLst/>
              <a:rect l="l" t="t" r="r" b="b"/>
              <a:pathLst>
                <a:path w="9937" h="5803" extrusionOk="0">
                  <a:moveTo>
                    <a:pt x="9649" y="1"/>
                  </a:moveTo>
                  <a:cubicBezTo>
                    <a:pt x="9615" y="1"/>
                    <a:pt x="9578" y="10"/>
                    <a:pt x="9540" y="32"/>
                  </a:cubicBezTo>
                  <a:lnTo>
                    <a:pt x="200" y="5402"/>
                  </a:lnTo>
                  <a:cubicBezTo>
                    <a:pt x="0" y="5502"/>
                    <a:pt x="100" y="5803"/>
                    <a:pt x="300" y="5803"/>
                  </a:cubicBezTo>
                  <a:cubicBezTo>
                    <a:pt x="334" y="5803"/>
                    <a:pt x="367" y="5803"/>
                    <a:pt x="400" y="5769"/>
                  </a:cubicBezTo>
                  <a:lnTo>
                    <a:pt x="9740" y="365"/>
                  </a:lnTo>
                  <a:cubicBezTo>
                    <a:pt x="9936" y="253"/>
                    <a:pt x="9827" y="1"/>
                    <a:pt x="9649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699;p65">
              <a:extLst>
                <a:ext uri="{FF2B5EF4-FFF2-40B4-BE49-F238E27FC236}">
                  <a16:creationId xmlns:a16="http://schemas.microsoft.com/office/drawing/2014/main" id="{C128D690-171D-FC16-256B-9F14E14917E8}"/>
                </a:ext>
              </a:extLst>
            </p:cNvPr>
            <p:cNvSpPr/>
            <p:nvPr/>
          </p:nvSpPr>
          <p:spPr>
            <a:xfrm flipH="1">
              <a:off x="1490542" y="1876136"/>
              <a:ext cx="160876" cy="94943"/>
            </a:xfrm>
            <a:custGeom>
              <a:avLst/>
              <a:gdLst/>
              <a:ahLst/>
              <a:cxnLst/>
              <a:rect l="l" t="t" r="r" b="b"/>
              <a:pathLst>
                <a:path w="9841" h="5806" extrusionOk="0">
                  <a:moveTo>
                    <a:pt x="9622" y="0"/>
                  </a:moveTo>
                  <a:cubicBezTo>
                    <a:pt x="9582" y="0"/>
                    <a:pt x="9543" y="11"/>
                    <a:pt x="9507" y="35"/>
                  </a:cubicBezTo>
                  <a:lnTo>
                    <a:pt x="167" y="5439"/>
                  </a:lnTo>
                  <a:cubicBezTo>
                    <a:pt x="1" y="5539"/>
                    <a:pt x="67" y="5806"/>
                    <a:pt x="267" y="5806"/>
                  </a:cubicBezTo>
                  <a:cubicBezTo>
                    <a:pt x="301" y="5806"/>
                    <a:pt x="334" y="5806"/>
                    <a:pt x="367" y="5773"/>
                  </a:cubicBezTo>
                  <a:lnTo>
                    <a:pt x="9707" y="402"/>
                  </a:lnTo>
                  <a:cubicBezTo>
                    <a:pt x="9808" y="335"/>
                    <a:pt x="9841" y="202"/>
                    <a:pt x="9808" y="102"/>
                  </a:cubicBezTo>
                  <a:cubicBezTo>
                    <a:pt x="9764" y="37"/>
                    <a:pt x="9694" y="0"/>
                    <a:pt x="962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00;p65">
              <a:extLst>
                <a:ext uri="{FF2B5EF4-FFF2-40B4-BE49-F238E27FC236}">
                  <a16:creationId xmlns:a16="http://schemas.microsoft.com/office/drawing/2014/main" id="{A1A0BDD3-66A4-4432-7E0D-94558273D422}"/>
                </a:ext>
              </a:extLst>
            </p:cNvPr>
            <p:cNvSpPr/>
            <p:nvPr/>
          </p:nvSpPr>
          <p:spPr>
            <a:xfrm flipH="1">
              <a:off x="1490542" y="1905832"/>
              <a:ext cx="160336" cy="94714"/>
            </a:xfrm>
            <a:custGeom>
              <a:avLst/>
              <a:gdLst/>
              <a:ahLst/>
              <a:cxnLst/>
              <a:rect l="l" t="t" r="r" b="b"/>
              <a:pathLst>
                <a:path w="9808" h="5792" extrusionOk="0">
                  <a:moveTo>
                    <a:pt x="9593" y="0"/>
                  </a:moveTo>
                  <a:cubicBezTo>
                    <a:pt x="9552" y="0"/>
                    <a:pt x="9511" y="8"/>
                    <a:pt x="9474" y="20"/>
                  </a:cubicBezTo>
                  <a:lnTo>
                    <a:pt x="134" y="5424"/>
                  </a:lnTo>
                  <a:cubicBezTo>
                    <a:pt x="34" y="5458"/>
                    <a:pt x="1" y="5591"/>
                    <a:pt x="68" y="5691"/>
                  </a:cubicBezTo>
                  <a:cubicBezTo>
                    <a:pt x="101" y="5758"/>
                    <a:pt x="168" y="5791"/>
                    <a:pt x="234" y="5791"/>
                  </a:cubicBezTo>
                  <a:lnTo>
                    <a:pt x="334" y="5791"/>
                  </a:lnTo>
                  <a:lnTo>
                    <a:pt x="9674" y="387"/>
                  </a:lnTo>
                  <a:cubicBezTo>
                    <a:pt x="9775" y="321"/>
                    <a:pt x="9808" y="187"/>
                    <a:pt x="9775" y="87"/>
                  </a:cubicBezTo>
                  <a:cubicBezTo>
                    <a:pt x="9732" y="24"/>
                    <a:pt x="9663" y="0"/>
                    <a:pt x="959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01;p65">
              <a:extLst>
                <a:ext uri="{FF2B5EF4-FFF2-40B4-BE49-F238E27FC236}">
                  <a16:creationId xmlns:a16="http://schemas.microsoft.com/office/drawing/2014/main" id="{D67E8C09-392E-4113-1CBA-C30ACEBCE207}"/>
                </a:ext>
              </a:extLst>
            </p:cNvPr>
            <p:cNvSpPr/>
            <p:nvPr/>
          </p:nvSpPr>
          <p:spPr>
            <a:xfrm flipH="1">
              <a:off x="1675939" y="2764388"/>
              <a:ext cx="61630" cy="101271"/>
            </a:xfrm>
            <a:custGeom>
              <a:avLst/>
              <a:gdLst/>
              <a:ahLst/>
              <a:cxnLst/>
              <a:rect l="l" t="t" r="r" b="b"/>
              <a:pathLst>
                <a:path w="3770" h="6193" extrusionOk="0">
                  <a:moveTo>
                    <a:pt x="3336" y="589"/>
                  </a:moveTo>
                  <a:lnTo>
                    <a:pt x="3336" y="3958"/>
                  </a:lnTo>
                  <a:lnTo>
                    <a:pt x="434" y="5626"/>
                  </a:lnTo>
                  <a:lnTo>
                    <a:pt x="434" y="2257"/>
                  </a:lnTo>
                  <a:lnTo>
                    <a:pt x="3336" y="589"/>
                  </a:lnTo>
                  <a:close/>
                  <a:moveTo>
                    <a:pt x="3524" y="1"/>
                  </a:moveTo>
                  <a:cubicBezTo>
                    <a:pt x="3494" y="1"/>
                    <a:pt x="3464" y="7"/>
                    <a:pt x="3436" y="22"/>
                  </a:cubicBezTo>
                  <a:lnTo>
                    <a:pt x="100" y="1956"/>
                  </a:lnTo>
                  <a:cubicBezTo>
                    <a:pt x="33" y="1990"/>
                    <a:pt x="0" y="2056"/>
                    <a:pt x="0" y="2123"/>
                  </a:cubicBezTo>
                  <a:lnTo>
                    <a:pt x="0" y="5993"/>
                  </a:lnTo>
                  <a:cubicBezTo>
                    <a:pt x="0" y="6059"/>
                    <a:pt x="33" y="6126"/>
                    <a:pt x="100" y="6159"/>
                  </a:cubicBezTo>
                  <a:cubicBezTo>
                    <a:pt x="134" y="6193"/>
                    <a:pt x="167" y="6193"/>
                    <a:pt x="200" y="6193"/>
                  </a:cubicBezTo>
                  <a:cubicBezTo>
                    <a:pt x="234" y="6193"/>
                    <a:pt x="300" y="6193"/>
                    <a:pt x="334" y="6159"/>
                  </a:cubicBezTo>
                  <a:lnTo>
                    <a:pt x="3669" y="4225"/>
                  </a:lnTo>
                  <a:cubicBezTo>
                    <a:pt x="3703" y="4191"/>
                    <a:pt x="3769" y="4125"/>
                    <a:pt x="3769" y="4058"/>
                  </a:cubicBezTo>
                  <a:lnTo>
                    <a:pt x="3769" y="222"/>
                  </a:lnTo>
                  <a:cubicBezTo>
                    <a:pt x="3743" y="91"/>
                    <a:pt x="3635" y="1"/>
                    <a:pt x="352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7" name="Google Shape;2702;p65">
              <a:extLst>
                <a:ext uri="{FF2B5EF4-FFF2-40B4-BE49-F238E27FC236}">
                  <a16:creationId xmlns:a16="http://schemas.microsoft.com/office/drawing/2014/main" id="{8687FB65-E9D5-CFCF-9F45-07366062A683}"/>
                </a:ext>
              </a:extLst>
            </p:cNvPr>
            <p:cNvSpPr/>
            <p:nvPr/>
          </p:nvSpPr>
          <p:spPr>
            <a:xfrm flipH="1">
              <a:off x="1668304" y="2751551"/>
              <a:ext cx="56121" cy="81386"/>
            </a:xfrm>
            <a:custGeom>
              <a:avLst/>
              <a:gdLst/>
              <a:ahLst/>
              <a:cxnLst/>
              <a:rect l="l" t="t" r="r" b="b"/>
              <a:pathLst>
                <a:path w="3433" h="4977" extrusionOk="0">
                  <a:moveTo>
                    <a:pt x="2967" y="0"/>
                  </a:moveTo>
                  <a:cubicBezTo>
                    <a:pt x="2817" y="0"/>
                    <a:pt x="2672" y="93"/>
                    <a:pt x="2599" y="240"/>
                  </a:cubicBezTo>
                  <a:lnTo>
                    <a:pt x="1064" y="3876"/>
                  </a:lnTo>
                  <a:lnTo>
                    <a:pt x="731" y="3542"/>
                  </a:lnTo>
                  <a:cubicBezTo>
                    <a:pt x="663" y="3505"/>
                    <a:pt x="594" y="3488"/>
                    <a:pt x="528" y="3488"/>
                  </a:cubicBezTo>
                  <a:cubicBezTo>
                    <a:pt x="236" y="3488"/>
                    <a:pt x="0" y="3810"/>
                    <a:pt x="163" y="4109"/>
                  </a:cubicBezTo>
                  <a:lnTo>
                    <a:pt x="931" y="4876"/>
                  </a:lnTo>
                  <a:cubicBezTo>
                    <a:pt x="997" y="4943"/>
                    <a:pt x="1097" y="4976"/>
                    <a:pt x="1231" y="4976"/>
                  </a:cubicBezTo>
                  <a:lnTo>
                    <a:pt x="1298" y="4976"/>
                  </a:lnTo>
                  <a:cubicBezTo>
                    <a:pt x="1431" y="4943"/>
                    <a:pt x="1531" y="4843"/>
                    <a:pt x="1598" y="4743"/>
                  </a:cubicBezTo>
                  <a:lnTo>
                    <a:pt x="3366" y="573"/>
                  </a:lnTo>
                  <a:cubicBezTo>
                    <a:pt x="3432" y="373"/>
                    <a:pt x="3332" y="106"/>
                    <a:pt x="3132" y="39"/>
                  </a:cubicBezTo>
                  <a:cubicBezTo>
                    <a:pt x="3079" y="13"/>
                    <a:pt x="3023" y="0"/>
                    <a:pt x="2967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03;p65">
              <a:extLst>
                <a:ext uri="{FF2B5EF4-FFF2-40B4-BE49-F238E27FC236}">
                  <a16:creationId xmlns:a16="http://schemas.microsoft.com/office/drawing/2014/main" id="{C635952A-F144-1B72-9349-191249B9DABD}"/>
                </a:ext>
              </a:extLst>
            </p:cNvPr>
            <p:cNvSpPr/>
            <p:nvPr/>
          </p:nvSpPr>
          <p:spPr>
            <a:xfrm flipH="1">
              <a:off x="1424007" y="2645914"/>
              <a:ext cx="218141" cy="137475"/>
            </a:xfrm>
            <a:custGeom>
              <a:avLst/>
              <a:gdLst/>
              <a:ahLst/>
              <a:cxnLst/>
              <a:rect l="l" t="t" r="r" b="b"/>
              <a:pathLst>
                <a:path w="13344" h="8407" extrusionOk="0">
                  <a:moveTo>
                    <a:pt x="13072" y="1"/>
                  </a:moveTo>
                  <a:cubicBezTo>
                    <a:pt x="12995" y="1"/>
                    <a:pt x="12906" y="31"/>
                    <a:pt x="12810" y="95"/>
                  </a:cubicBezTo>
                  <a:lnTo>
                    <a:pt x="534" y="7167"/>
                  </a:lnTo>
                  <a:cubicBezTo>
                    <a:pt x="234" y="7367"/>
                    <a:pt x="34" y="7700"/>
                    <a:pt x="1" y="8067"/>
                  </a:cubicBezTo>
                  <a:cubicBezTo>
                    <a:pt x="1" y="8278"/>
                    <a:pt x="132" y="8407"/>
                    <a:pt x="303" y="8407"/>
                  </a:cubicBezTo>
                  <a:cubicBezTo>
                    <a:pt x="376" y="8407"/>
                    <a:pt x="455" y="8384"/>
                    <a:pt x="534" y="8334"/>
                  </a:cubicBezTo>
                  <a:lnTo>
                    <a:pt x="12810" y="1229"/>
                  </a:lnTo>
                  <a:cubicBezTo>
                    <a:pt x="13110" y="1029"/>
                    <a:pt x="13310" y="729"/>
                    <a:pt x="13343" y="362"/>
                  </a:cubicBezTo>
                  <a:cubicBezTo>
                    <a:pt x="13343" y="135"/>
                    <a:pt x="13236" y="1"/>
                    <a:pt x="13072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04;p65">
              <a:extLst>
                <a:ext uri="{FF2B5EF4-FFF2-40B4-BE49-F238E27FC236}">
                  <a16:creationId xmlns:a16="http://schemas.microsoft.com/office/drawing/2014/main" id="{F3F52258-BFBF-1BEF-7937-DCF4A0232913}"/>
                </a:ext>
              </a:extLst>
            </p:cNvPr>
            <p:cNvSpPr/>
            <p:nvPr/>
          </p:nvSpPr>
          <p:spPr>
            <a:xfrm flipH="1">
              <a:off x="1675939" y="2858693"/>
              <a:ext cx="61630" cy="101336"/>
            </a:xfrm>
            <a:custGeom>
              <a:avLst/>
              <a:gdLst/>
              <a:ahLst/>
              <a:cxnLst/>
              <a:rect l="l" t="t" r="r" b="b"/>
              <a:pathLst>
                <a:path w="3770" h="6197" extrusionOk="0">
                  <a:moveTo>
                    <a:pt x="3336" y="559"/>
                  </a:moveTo>
                  <a:lnTo>
                    <a:pt x="3336" y="3962"/>
                  </a:lnTo>
                  <a:lnTo>
                    <a:pt x="434" y="5629"/>
                  </a:lnTo>
                  <a:lnTo>
                    <a:pt x="434" y="2260"/>
                  </a:lnTo>
                  <a:lnTo>
                    <a:pt x="3336" y="559"/>
                  </a:lnTo>
                  <a:close/>
                  <a:moveTo>
                    <a:pt x="3536" y="0"/>
                  </a:moveTo>
                  <a:cubicBezTo>
                    <a:pt x="3503" y="0"/>
                    <a:pt x="3469" y="9"/>
                    <a:pt x="3436" y="25"/>
                  </a:cubicBezTo>
                  <a:lnTo>
                    <a:pt x="100" y="1960"/>
                  </a:lnTo>
                  <a:cubicBezTo>
                    <a:pt x="33" y="1994"/>
                    <a:pt x="0" y="2060"/>
                    <a:pt x="0" y="2127"/>
                  </a:cubicBezTo>
                  <a:lnTo>
                    <a:pt x="0" y="5996"/>
                  </a:lnTo>
                  <a:cubicBezTo>
                    <a:pt x="0" y="6063"/>
                    <a:pt x="33" y="6130"/>
                    <a:pt x="100" y="6163"/>
                  </a:cubicBezTo>
                  <a:cubicBezTo>
                    <a:pt x="134" y="6197"/>
                    <a:pt x="167" y="6197"/>
                    <a:pt x="200" y="6197"/>
                  </a:cubicBezTo>
                  <a:cubicBezTo>
                    <a:pt x="234" y="6197"/>
                    <a:pt x="267" y="6163"/>
                    <a:pt x="300" y="6163"/>
                  </a:cubicBezTo>
                  <a:lnTo>
                    <a:pt x="3636" y="4228"/>
                  </a:lnTo>
                  <a:cubicBezTo>
                    <a:pt x="3703" y="4195"/>
                    <a:pt x="3769" y="4128"/>
                    <a:pt x="3769" y="4062"/>
                  </a:cubicBezTo>
                  <a:lnTo>
                    <a:pt x="3769" y="192"/>
                  </a:lnTo>
                  <a:cubicBezTo>
                    <a:pt x="3769" y="126"/>
                    <a:pt x="3703" y="59"/>
                    <a:pt x="3636" y="25"/>
                  </a:cubicBezTo>
                  <a:cubicBezTo>
                    <a:pt x="3603" y="9"/>
                    <a:pt x="3569" y="0"/>
                    <a:pt x="35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05;p65">
              <a:extLst>
                <a:ext uri="{FF2B5EF4-FFF2-40B4-BE49-F238E27FC236}">
                  <a16:creationId xmlns:a16="http://schemas.microsoft.com/office/drawing/2014/main" id="{B6857568-494C-9BC9-F472-BEE45F79E4C3}"/>
                </a:ext>
              </a:extLst>
            </p:cNvPr>
            <p:cNvSpPr/>
            <p:nvPr/>
          </p:nvSpPr>
          <p:spPr>
            <a:xfrm flipH="1">
              <a:off x="1668304" y="2845905"/>
              <a:ext cx="56530" cy="81812"/>
            </a:xfrm>
            <a:custGeom>
              <a:avLst/>
              <a:gdLst/>
              <a:ahLst/>
              <a:cxnLst/>
              <a:rect l="l" t="t" r="r" b="b"/>
              <a:pathLst>
                <a:path w="3458" h="5003" extrusionOk="0">
                  <a:moveTo>
                    <a:pt x="2992" y="1"/>
                  </a:moveTo>
                  <a:cubicBezTo>
                    <a:pt x="2842" y="1"/>
                    <a:pt x="2697" y="94"/>
                    <a:pt x="2624" y="240"/>
                  </a:cubicBezTo>
                  <a:lnTo>
                    <a:pt x="1089" y="3876"/>
                  </a:lnTo>
                  <a:lnTo>
                    <a:pt x="756" y="3543"/>
                  </a:lnTo>
                  <a:cubicBezTo>
                    <a:pt x="677" y="3497"/>
                    <a:pt x="599" y="3477"/>
                    <a:pt x="525" y="3477"/>
                  </a:cubicBezTo>
                  <a:cubicBezTo>
                    <a:pt x="223" y="3477"/>
                    <a:pt x="1" y="3815"/>
                    <a:pt x="188" y="4110"/>
                  </a:cubicBezTo>
                  <a:lnTo>
                    <a:pt x="956" y="4877"/>
                  </a:lnTo>
                  <a:cubicBezTo>
                    <a:pt x="1056" y="4944"/>
                    <a:pt x="1156" y="4977"/>
                    <a:pt x="1256" y="4977"/>
                  </a:cubicBezTo>
                  <a:cubicBezTo>
                    <a:pt x="1256" y="4994"/>
                    <a:pt x="1264" y="5002"/>
                    <a:pt x="1277" y="5002"/>
                  </a:cubicBezTo>
                  <a:cubicBezTo>
                    <a:pt x="1289" y="5002"/>
                    <a:pt x="1306" y="4994"/>
                    <a:pt x="1323" y="4977"/>
                  </a:cubicBezTo>
                  <a:cubicBezTo>
                    <a:pt x="1456" y="4977"/>
                    <a:pt x="1556" y="4877"/>
                    <a:pt x="1623" y="4744"/>
                  </a:cubicBezTo>
                  <a:lnTo>
                    <a:pt x="3357" y="574"/>
                  </a:lnTo>
                  <a:cubicBezTo>
                    <a:pt x="3457" y="374"/>
                    <a:pt x="3357" y="140"/>
                    <a:pt x="3157" y="40"/>
                  </a:cubicBezTo>
                  <a:cubicBezTo>
                    <a:pt x="3104" y="13"/>
                    <a:pt x="3048" y="1"/>
                    <a:pt x="2992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06;p65">
              <a:extLst>
                <a:ext uri="{FF2B5EF4-FFF2-40B4-BE49-F238E27FC236}">
                  <a16:creationId xmlns:a16="http://schemas.microsoft.com/office/drawing/2014/main" id="{AC4F9776-8C9E-C90F-D122-C9E2DAD1FB87}"/>
                </a:ext>
              </a:extLst>
            </p:cNvPr>
            <p:cNvSpPr/>
            <p:nvPr/>
          </p:nvSpPr>
          <p:spPr>
            <a:xfrm flipH="1">
              <a:off x="1424007" y="2740088"/>
              <a:ext cx="218141" cy="137475"/>
            </a:xfrm>
            <a:custGeom>
              <a:avLst/>
              <a:gdLst/>
              <a:ahLst/>
              <a:cxnLst/>
              <a:rect l="l" t="t" r="r" b="b"/>
              <a:pathLst>
                <a:path w="13344" h="8407" extrusionOk="0">
                  <a:moveTo>
                    <a:pt x="13056" y="1"/>
                  </a:moveTo>
                  <a:cubicBezTo>
                    <a:pt x="12982" y="1"/>
                    <a:pt x="12899" y="24"/>
                    <a:pt x="12810" y="73"/>
                  </a:cubicBezTo>
                  <a:lnTo>
                    <a:pt x="534" y="7178"/>
                  </a:lnTo>
                  <a:cubicBezTo>
                    <a:pt x="234" y="7345"/>
                    <a:pt x="34" y="7679"/>
                    <a:pt x="1" y="8046"/>
                  </a:cubicBezTo>
                  <a:cubicBezTo>
                    <a:pt x="1" y="8272"/>
                    <a:pt x="124" y="8407"/>
                    <a:pt x="287" y="8407"/>
                  </a:cubicBezTo>
                  <a:cubicBezTo>
                    <a:pt x="363" y="8407"/>
                    <a:pt x="449" y="8377"/>
                    <a:pt x="534" y="8313"/>
                  </a:cubicBezTo>
                  <a:lnTo>
                    <a:pt x="12810" y="1241"/>
                  </a:lnTo>
                  <a:cubicBezTo>
                    <a:pt x="13110" y="1041"/>
                    <a:pt x="13310" y="707"/>
                    <a:pt x="13343" y="340"/>
                  </a:cubicBezTo>
                  <a:cubicBezTo>
                    <a:pt x="13343" y="129"/>
                    <a:pt x="13228" y="1"/>
                    <a:pt x="13056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07;p65">
              <a:extLst>
                <a:ext uri="{FF2B5EF4-FFF2-40B4-BE49-F238E27FC236}">
                  <a16:creationId xmlns:a16="http://schemas.microsoft.com/office/drawing/2014/main" id="{40B7AAE9-2A25-346E-B327-0F188AA1912A}"/>
                </a:ext>
              </a:extLst>
            </p:cNvPr>
            <p:cNvSpPr/>
            <p:nvPr/>
          </p:nvSpPr>
          <p:spPr>
            <a:xfrm flipH="1">
              <a:off x="1675939" y="2953603"/>
              <a:ext cx="61630" cy="100797"/>
            </a:xfrm>
            <a:custGeom>
              <a:avLst/>
              <a:gdLst/>
              <a:ahLst/>
              <a:cxnLst/>
              <a:rect l="l" t="t" r="r" b="b"/>
              <a:pathLst>
                <a:path w="3770" h="6164" extrusionOk="0">
                  <a:moveTo>
                    <a:pt x="3336" y="559"/>
                  </a:moveTo>
                  <a:lnTo>
                    <a:pt x="3336" y="3928"/>
                  </a:lnTo>
                  <a:lnTo>
                    <a:pt x="434" y="5596"/>
                  </a:lnTo>
                  <a:lnTo>
                    <a:pt x="434" y="2227"/>
                  </a:lnTo>
                  <a:lnTo>
                    <a:pt x="3336" y="559"/>
                  </a:lnTo>
                  <a:close/>
                  <a:moveTo>
                    <a:pt x="3536" y="1"/>
                  </a:moveTo>
                  <a:cubicBezTo>
                    <a:pt x="3503" y="1"/>
                    <a:pt x="3469" y="9"/>
                    <a:pt x="3436" y="26"/>
                  </a:cubicBezTo>
                  <a:lnTo>
                    <a:pt x="100" y="1927"/>
                  </a:lnTo>
                  <a:cubicBezTo>
                    <a:pt x="33" y="1960"/>
                    <a:pt x="0" y="2027"/>
                    <a:pt x="0" y="2127"/>
                  </a:cubicBezTo>
                  <a:lnTo>
                    <a:pt x="0" y="5963"/>
                  </a:lnTo>
                  <a:cubicBezTo>
                    <a:pt x="0" y="6063"/>
                    <a:pt x="100" y="6163"/>
                    <a:pt x="200" y="6163"/>
                  </a:cubicBezTo>
                  <a:cubicBezTo>
                    <a:pt x="234" y="6163"/>
                    <a:pt x="267" y="6163"/>
                    <a:pt x="300" y="6130"/>
                  </a:cubicBezTo>
                  <a:lnTo>
                    <a:pt x="3636" y="4229"/>
                  </a:lnTo>
                  <a:cubicBezTo>
                    <a:pt x="3703" y="4195"/>
                    <a:pt x="3769" y="4095"/>
                    <a:pt x="3769" y="4028"/>
                  </a:cubicBezTo>
                  <a:lnTo>
                    <a:pt x="3769" y="192"/>
                  </a:lnTo>
                  <a:cubicBezTo>
                    <a:pt x="3769" y="126"/>
                    <a:pt x="3703" y="59"/>
                    <a:pt x="3636" y="26"/>
                  </a:cubicBezTo>
                  <a:cubicBezTo>
                    <a:pt x="3603" y="9"/>
                    <a:pt x="3569" y="1"/>
                    <a:pt x="353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08;p65">
              <a:extLst>
                <a:ext uri="{FF2B5EF4-FFF2-40B4-BE49-F238E27FC236}">
                  <a16:creationId xmlns:a16="http://schemas.microsoft.com/office/drawing/2014/main" id="{80F522C1-33DF-1C4D-10FE-ACEF6A2354ED}"/>
                </a:ext>
              </a:extLst>
            </p:cNvPr>
            <p:cNvSpPr/>
            <p:nvPr/>
          </p:nvSpPr>
          <p:spPr>
            <a:xfrm flipH="1">
              <a:off x="1668304" y="2940831"/>
              <a:ext cx="56611" cy="81386"/>
            </a:xfrm>
            <a:custGeom>
              <a:avLst/>
              <a:gdLst/>
              <a:ahLst/>
              <a:cxnLst/>
              <a:rect l="l" t="t" r="r" b="b"/>
              <a:pathLst>
                <a:path w="3463" h="4977" extrusionOk="0">
                  <a:moveTo>
                    <a:pt x="2997" y="0"/>
                  </a:moveTo>
                  <a:cubicBezTo>
                    <a:pt x="2847" y="0"/>
                    <a:pt x="2702" y="93"/>
                    <a:pt x="2629" y="240"/>
                  </a:cubicBezTo>
                  <a:lnTo>
                    <a:pt x="1094" y="3875"/>
                  </a:lnTo>
                  <a:lnTo>
                    <a:pt x="761" y="3509"/>
                  </a:lnTo>
                  <a:cubicBezTo>
                    <a:pt x="691" y="3474"/>
                    <a:pt x="621" y="3458"/>
                    <a:pt x="554" y="3458"/>
                  </a:cubicBezTo>
                  <a:cubicBezTo>
                    <a:pt x="240" y="3458"/>
                    <a:pt x="1" y="3806"/>
                    <a:pt x="193" y="4109"/>
                  </a:cubicBezTo>
                  <a:lnTo>
                    <a:pt x="961" y="4876"/>
                  </a:lnTo>
                  <a:cubicBezTo>
                    <a:pt x="1061" y="4943"/>
                    <a:pt x="1161" y="4976"/>
                    <a:pt x="1261" y="4976"/>
                  </a:cubicBezTo>
                  <a:lnTo>
                    <a:pt x="1328" y="4976"/>
                  </a:lnTo>
                  <a:cubicBezTo>
                    <a:pt x="1461" y="4943"/>
                    <a:pt x="1561" y="4876"/>
                    <a:pt x="1628" y="4743"/>
                  </a:cubicBezTo>
                  <a:lnTo>
                    <a:pt x="3362" y="573"/>
                  </a:lnTo>
                  <a:cubicBezTo>
                    <a:pt x="3462" y="373"/>
                    <a:pt x="3362" y="106"/>
                    <a:pt x="3162" y="39"/>
                  </a:cubicBezTo>
                  <a:cubicBezTo>
                    <a:pt x="3109" y="13"/>
                    <a:pt x="3053" y="0"/>
                    <a:pt x="2997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09;p65">
              <a:extLst>
                <a:ext uri="{FF2B5EF4-FFF2-40B4-BE49-F238E27FC236}">
                  <a16:creationId xmlns:a16="http://schemas.microsoft.com/office/drawing/2014/main" id="{4AAD84DB-69E3-7EC7-47AF-80AC1FAAA870}"/>
                </a:ext>
              </a:extLst>
            </p:cNvPr>
            <p:cNvSpPr/>
            <p:nvPr/>
          </p:nvSpPr>
          <p:spPr>
            <a:xfrm flipH="1">
              <a:off x="1424007" y="2834344"/>
              <a:ext cx="218141" cy="137230"/>
            </a:xfrm>
            <a:custGeom>
              <a:avLst/>
              <a:gdLst/>
              <a:ahLst/>
              <a:cxnLst/>
              <a:rect l="l" t="t" r="r" b="b"/>
              <a:pathLst>
                <a:path w="13344" h="8392" extrusionOk="0">
                  <a:moveTo>
                    <a:pt x="13071" y="1"/>
                  </a:moveTo>
                  <a:cubicBezTo>
                    <a:pt x="12994" y="1"/>
                    <a:pt x="12906" y="27"/>
                    <a:pt x="12810" y="80"/>
                  </a:cubicBezTo>
                  <a:lnTo>
                    <a:pt x="534" y="7152"/>
                  </a:lnTo>
                  <a:cubicBezTo>
                    <a:pt x="234" y="7352"/>
                    <a:pt x="34" y="7686"/>
                    <a:pt x="1" y="8052"/>
                  </a:cubicBezTo>
                  <a:cubicBezTo>
                    <a:pt x="1" y="8263"/>
                    <a:pt x="132" y="8392"/>
                    <a:pt x="303" y="8392"/>
                  </a:cubicBezTo>
                  <a:cubicBezTo>
                    <a:pt x="376" y="8392"/>
                    <a:pt x="455" y="8369"/>
                    <a:pt x="534" y="8319"/>
                  </a:cubicBezTo>
                  <a:lnTo>
                    <a:pt x="12810" y="1214"/>
                  </a:lnTo>
                  <a:cubicBezTo>
                    <a:pt x="13110" y="1047"/>
                    <a:pt x="13310" y="714"/>
                    <a:pt x="13343" y="347"/>
                  </a:cubicBezTo>
                  <a:cubicBezTo>
                    <a:pt x="13343" y="120"/>
                    <a:pt x="13235" y="1"/>
                    <a:pt x="13071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10;p65">
              <a:extLst>
                <a:ext uri="{FF2B5EF4-FFF2-40B4-BE49-F238E27FC236}">
                  <a16:creationId xmlns:a16="http://schemas.microsoft.com/office/drawing/2014/main" id="{3F358BC8-8CE5-03CE-308D-254F5CB64DBF}"/>
                </a:ext>
              </a:extLst>
            </p:cNvPr>
            <p:cNvSpPr/>
            <p:nvPr/>
          </p:nvSpPr>
          <p:spPr>
            <a:xfrm flipH="1">
              <a:off x="1143174" y="2413447"/>
              <a:ext cx="83993" cy="98753"/>
            </a:xfrm>
            <a:custGeom>
              <a:avLst/>
              <a:gdLst/>
              <a:ahLst/>
              <a:cxnLst/>
              <a:rect l="l" t="t" r="r" b="b"/>
              <a:pathLst>
                <a:path w="5138" h="6039" extrusionOk="0">
                  <a:moveTo>
                    <a:pt x="4770" y="1"/>
                  </a:moveTo>
                  <a:lnTo>
                    <a:pt x="0" y="835"/>
                  </a:lnTo>
                  <a:lnTo>
                    <a:pt x="501" y="6038"/>
                  </a:lnTo>
                  <a:lnTo>
                    <a:pt x="5137" y="5771"/>
                  </a:lnTo>
                  <a:lnTo>
                    <a:pt x="477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11;p65">
              <a:extLst>
                <a:ext uri="{FF2B5EF4-FFF2-40B4-BE49-F238E27FC236}">
                  <a16:creationId xmlns:a16="http://schemas.microsoft.com/office/drawing/2014/main" id="{4EE5F899-7431-E83D-8285-C1375F2A2F9A}"/>
                </a:ext>
              </a:extLst>
            </p:cNvPr>
            <p:cNvSpPr/>
            <p:nvPr/>
          </p:nvSpPr>
          <p:spPr>
            <a:xfrm flipH="1">
              <a:off x="976952" y="2462995"/>
              <a:ext cx="153699" cy="378675"/>
            </a:xfrm>
            <a:custGeom>
              <a:avLst/>
              <a:gdLst/>
              <a:ahLst/>
              <a:cxnLst/>
              <a:rect l="l" t="t" r="r" b="b"/>
              <a:pathLst>
                <a:path w="9402" h="23157" extrusionOk="0">
                  <a:moveTo>
                    <a:pt x="940" y="1"/>
                  </a:moveTo>
                  <a:cubicBezTo>
                    <a:pt x="650" y="1"/>
                    <a:pt x="338" y="35"/>
                    <a:pt x="1" y="106"/>
                  </a:cubicBezTo>
                  <a:lnTo>
                    <a:pt x="1935" y="10080"/>
                  </a:lnTo>
                  <a:lnTo>
                    <a:pt x="4604" y="14316"/>
                  </a:lnTo>
                  <a:lnTo>
                    <a:pt x="835" y="19653"/>
                  </a:lnTo>
                  <a:cubicBezTo>
                    <a:pt x="835" y="19653"/>
                    <a:pt x="2779" y="22914"/>
                    <a:pt x="2836" y="23144"/>
                  </a:cubicBezTo>
                  <a:lnTo>
                    <a:pt x="2836" y="23144"/>
                  </a:lnTo>
                  <a:cubicBezTo>
                    <a:pt x="3032" y="22781"/>
                    <a:pt x="9401" y="15125"/>
                    <a:pt x="9207" y="14316"/>
                  </a:cubicBezTo>
                  <a:cubicBezTo>
                    <a:pt x="8740" y="12515"/>
                    <a:pt x="5905" y="6544"/>
                    <a:pt x="4771" y="3809"/>
                  </a:cubicBezTo>
                  <a:cubicBezTo>
                    <a:pt x="3816" y="1466"/>
                    <a:pt x="2837" y="1"/>
                    <a:pt x="940" y="1"/>
                  </a:cubicBezTo>
                  <a:close/>
                  <a:moveTo>
                    <a:pt x="2836" y="23144"/>
                  </a:moveTo>
                  <a:cubicBezTo>
                    <a:pt x="2831" y="23152"/>
                    <a:pt x="2830" y="23157"/>
                    <a:pt x="2833" y="23157"/>
                  </a:cubicBezTo>
                  <a:cubicBezTo>
                    <a:pt x="2834" y="23157"/>
                    <a:pt x="2835" y="23157"/>
                    <a:pt x="2836" y="23156"/>
                  </a:cubicBezTo>
                  <a:cubicBezTo>
                    <a:pt x="2838" y="23155"/>
                    <a:pt x="2838" y="23151"/>
                    <a:pt x="2836" y="23144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12;p65">
              <a:extLst>
                <a:ext uri="{FF2B5EF4-FFF2-40B4-BE49-F238E27FC236}">
                  <a16:creationId xmlns:a16="http://schemas.microsoft.com/office/drawing/2014/main" id="{BCBC3CD0-66F4-7003-E944-A68630644508}"/>
                </a:ext>
              </a:extLst>
            </p:cNvPr>
            <p:cNvSpPr/>
            <p:nvPr/>
          </p:nvSpPr>
          <p:spPr>
            <a:xfrm flipH="1">
              <a:off x="916336" y="2770732"/>
              <a:ext cx="429171" cy="857509"/>
            </a:xfrm>
            <a:custGeom>
              <a:avLst/>
              <a:gdLst/>
              <a:ahLst/>
              <a:cxnLst/>
              <a:rect l="l" t="t" r="r" b="b"/>
              <a:pathLst>
                <a:path w="26253" h="52439" extrusionOk="0">
                  <a:moveTo>
                    <a:pt x="16346" y="1"/>
                  </a:moveTo>
                  <a:lnTo>
                    <a:pt x="1769" y="834"/>
                  </a:lnTo>
                  <a:cubicBezTo>
                    <a:pt x="1769" y="834"/>
                    <a:pt x="501" y="11609"/>
                    <a:pt x="268" y="16546"/>
                  </a:cubicBezTo>
                  <a:cubicBezTo>
                    <a:pt x="1" y="22116"/>
                    <a:pt x="1" y="23884"/>
                    <a:pt x="134" y="26920"/>
                  </a:cubicBezTo>
                  <a:cubicBezTo>
                    <a:pt x="234" y="28821"/>
                    <a:pt x="501" y="30556"/>
                    <a:pt x="635" y="33458"/>
                  </a:cubicBezTo>
                  <a:cubicBezTo>
                    <a:pt x="768" y="36360"/>
                    <a:pt x="1669" y="50870"/>
                    <a:pt x="1669" y="50870"/>
                  </a:cubicBezTo>
                  <a:lnTo>
                    <a:pt x="1669" y="50837"/>
                  </a:lnTo>
                  <a:cubicBezTo>
                    <a:pt x="1669" y="51004"/>
                    <a:pt x="1702" y="51137"/>
                    <a:pt x="1735" y="51304"/>
                  </a:cubicBezTo>
                  <a:cubicBezTo>
                    <a:pt x="1869" y="51804"/>
                    <a:pt x="2436" y="52405"/>
                    <a:pt x="3470" y="52438"/>
                  </a:cubicBezTo>
                  <a:cubicBezTo>
                    <a:pt x="4938" y="52438"/>
                    <a:pt x="5405" y="51738"/>
                    <a:pt x="5471" y="51237"/>
                  </a:cubicBezTo>
                  <a:cubicBezTo>
                    <a:pt x="5471" y="51171"/>
                    <a:pt x="5505" y="51070"/>
                    <a:pt x="5505" y="50970"/>
                  </a:cubicBezTo>
                  <a:lnTo>
                    <a:pt x="5538" y="50970"/>
                  </a:lnTo>
                  <a:cubicBezTo>
                    <a:pt x="5538" y="50970"/>
                    <a:pt x="6606" y="44799"/>
                    <a:pt x="7339" y="40096"/>
                  </a:cubicBezTo>
                  <a:cubicBezTo>
                    <a:pt x="7706" y="37894"/>
                    <a:pt x="7907" y="35693"/>
                    <a:pt x="7940" y="33491"/>
                  </a:cubicBezTo>
                  <a:cubicBezTo>
                    <a:pt x="7840" y="32157"/>
                    <a:pt x="7640" y="30789"/>
                    <a:pt x="7306" y="29488"/>
                  </a:cubicBezTo>
                  <a:lnTo>
                    <a:pt x="9374" y="15912"/>
                  </a:lnTo>
                  <a:cubicBezTo>
                    <a:pt x="9374" y="15912"/>
                    <a:pt x="11176" y="27454"/>
                    <a:pt x="11476" y="28554"/>
                  </a:cubicBezTo>
                  <a:cubicBezTo>
                    <a:pt x="11676" y="29355"/>
                    <a:pt x="16446" y="36694"/>
                    <a:pt x="19315" y="41063"/>
                  </a:cubicBezTo>
                  <a:cubicBezTo>
                    <a:pt x="20549" y="42998"/>
                    <a:pt x="23351" y="47134"/>
                    <a:pt x="23551" y="47368"/>
                  </a:cubicBezTo>
                  <a:cubicBezTo>
                    <a:pt x="23625" y="47471"/>
                    <a:pt x="23722" y="47516"/>
                    <a:pt x="23834" y="47516"/>
                  </a:cubicBezTo>
                  <a:cubicBezTo>
                    <a:pt x="24637" y="47516"/>
                    <a:pt x="26253" y="45233"/>
                    <a:pt x="26253" y="45233"/>
                  </a:cubicBezTo>
                  <a:lnTo>
                    <a:pt x="25086" y="42331"/>
                  </a:lnTo>
                  <a:cubicBezTo>
                    <a:pt x="24552" y="40730"/>
                    <a:pt x="22617" y="34592"/>
                    <a:pt x="21917" y="32857"/>
                  </a:cubicBezTo>
                  <a:cubicBezTo>
                    <a:pt x="20849" y="30089"/>
                    <a:pt x="20149" y="28621"/>
                    <a:pt x="17914" y="27187"/>
                  </a:cubicBezTo>
                  <a:cubicBezTo>
                    <a:pt x="17914" y="27187"/>
                    <a:pt x="18014" y="13377"/>
                    <a:pt x="17914" y="8440"/>
                  </a:cubicBezTo>
                  <a:cubicBezTo>
                    <a:pt x="17747" y="2135"/>
                    <a:pt x="16346" y="1"/>
                    <a:pt x="1634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13;p65">
              <a:extLst>
                <a:ext uri="{FF2B5EF4-FFF2-40B4-BE49-F238E27FC236}">
                  <a16:creationId xmlns:a16="http://schemas.microsoft.com/office/drawing/2014/main" id="{DD2657A0-BBA0-5F62-A2C7-208D2D7DED9F}"/>
                </a:ext>
              </a:extLst>
            </p:cNvPr>
            <p:cNvSpPr/>
            <p:nvPr/>
          </p:nvSpPr>
          <p:spPr>
            <a:xfrm flipH="1">
              <a:off x="908146" y="3518025"/>
              <a:ext cx="70360" cy="142741"/>
            </a:xfrm>
            <a:custGeom>
              <a:avLst/>
              <a:gdLst/>
              <a:ahLst/>
              <a:cxnLst/>
              <a:rect l="l" t="t" r="r" b="b"/>
              <a:pathLst>
                <a:path w="4304" h="8729" extrusionOk="0">
                  <a:moveTo>
                    <a:pt x="4303" y="1"/>
                  </a:moveTo>
                  <a:lnTo>
                    <a:pt x="0" y="101"/>
                  </a:lnTo>
                  <a:cubicBezTo>
                    <a:pt x="1535" y="2169"/>
                    <a:pt x="2335" y="7606"/>
                    <a:pt x="1902" y="8407"/>
                  </a:cubicBezTo>
                  <a:cubicBezTo>
                    <a:pt x="1781" y="8630"/>
                    <a:pt x="1862" y="8729"/>
                    <a:pt x="2048" y="8729"/>
                  </a:cubicBezTo>
                  <a:cubicBezTo>
                    <a:pt x="2530" y="8729"/>
                    <a:pt x="3720" y="8064"/>
                    <a:pt x="3936" y="7173"/>
                  </a:cubicBezTo>
                  <a:cubicBezTo>
                    <a:pt x="4237" y="5972"/>
                    <a:pt x="4303" y="1"/>
                    <a:pt x="430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14;p65">
              <a:extLst>
                <a:ext uri="{FF2B5EF4-FFF2-40B4-BE49-F238E27FC236}">
                  <a16:creationId xmlns:a16="http://schemas.microsoft.com/office/drawing/2014/main" id="{B7F19D3B-3EA9-4048-453B-DEBE4A09AE48}"/>
                </a:ext>
              </a:extLst>
            </p:cNvPr>
            <p:cNvSpPr/>
            <p:nvPr/>
          </p:nvSpPr>
          <p:spPr>
            <a:xfrm flipH="1">
              <a:off x="1252784" y="3590042"/>
              <a:ext cx="130796" cy="130869"/>
            </a:xfrm>
            <a:custGeom>
              <a:avLst/>
              <a:gdLst/>
              <a:ahLst/>
              <a:cxnLst/>
              <a:rect l="l" t="t" r="r" b="b"/>
              <a:pathLst>
                <a:path w="8001" h="8003" extrusionOk="0">
                  <a:moveTo>
                    <a:pt x="8001" y="0"/>
                  </a:moveTo>
                  <a:lnTo>
                    <a:pt x="3964" y="534"/>
                  </a:lnTo>
                  <a:cubicBezTo>
                    <a:pt x="3931" y="2102"/>
                    <a:pt x="2864" y="6238"/>
                    <a:pt x="1296" y="6738"/>
                  </a:cubicBezTo>
                  <a:cubicBezTo>
                    <a:pt x="0" y="7133"/>
                    <a:pt x="1392" y="8003"/>
                    <a:pt x="2560" y="8003"/>
                  </a:cubicBezTo>
                  <a:cubicBezTo>
                    <a:pt x="2775" y="8003"/>
                    <a:pt x="2982" y="7973"/>
                    <a:pt x="3164" y="7906"/>
                  </a:cubicBezTo>
                  <a:cubicBezTo>
                    <a:pt x="4365" y="7472"/>
                    <a:pt x="6133" y="3936"/>
                    <a:pt x="7033" y="3069"/>
                  </a:cubicBezTo>
                  <a:cubicBezTo>
                    <a:pt x="7967" y="2202"/>
                    <a:pt x="8001" y="0"/>
                    <a:pt x="8001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15;p65">
              <a:extLst>
                <a:ext uri="{FF2B5EF4-FFF2-40B4-BE49-F238E27FC236}">
                  <a16:creationId xmlns:a16="http://schemas.microsoft.com/office/drawing/2014/main" id="{F1A41352-62AE-6228-879A-2BCEC3BD1C4D}"/>
                </a:ext>
              </a:extLst>
            </p:cNvPr>
            <p:cNvSpPr/>
            <p:nvPr/>
          </p:nvSpPr>
          <p:spPr>
            <a:xfrm flipH="1">
              <a:off x="1046119" y="2741282"/>
              <a:ext cx="313561" cy="459587"/>
            </a:xfrm>
            <a:custGeom>
              <a:avLst/>
              <a:gdLst/>
              <a:ahLst/>
              <a:cxnLst/>
              <a:rect l="l" t="t" r="r" b="b"/>
              <a:pathLst>
                <a:path w="19181" h="28105" extrusionOk="0">
                  <a:moveTo>
                    <a:pt x="16612" y="0"/>
                  </a:moveTo>
                  <a:lnTo>
                    <a:pt x="2502" y="934"/>
                  </a:lnTo>
                  <a:cubicBezTo>
                    <a:pt x="2502" y="934"/>
                    <a:pt x="2002" y="2535"/>
                    <a:pt x="1502" y="8440"/>
                  </a:cubicBezTo>
                  <a:cubicBezTo>
                    <a:pt x="1035" y="14344"/>
                    <a:pt x="67" y="22683"/>
                    <a:pt x="1" y="26019"/>
                  </a:cubicBezTo>
                  <a:cubicBezTo>
                    <a:pt x="1" y="26019"/>
                    <a:pt x="2569" y="25385"/>
                    <a:pt x="3670" y="23017"/>
                  </a:cubicBezTo>
                  <a:cubicBezTo>
                    <a:pt x="3670" y="23017"/>
                    <a:pt x="5471" y="26953"/>
                    <a:pt x="9708" y="27820"/>
                  </a:cubicBezTo>
                  <a:cubicBezTo>
                    <a:pt x="10652" y="28012"/>
                    <a:pt x="11596" y="28104"/>
                    <a:pt x="12503" y="28104"/>
                  </a:cubicBezTo>
                  <a:cubicBezTo>
                    <a:pt x="15698" y="28104"/>
                    <a:pt x="18431" y="26959"/>
                    <a:pt x="19081" y="24985"/>
                  </a:cubicBezTo>
                  <a:cubicBezTo>
                    <a:pt x="19048" y="24718"/>
                    <a:pt x="19181" y="11408"/>
                    <a:pt x="19081" y="8306"/>
                  </a:cubicBezTo>
                  <a:cubicBezTo>
                    <a:pt x="18981" y="5237"/>
                    <a:pt x="17780" y="2635"/>
                    <a:pt x="1661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16;p65">
              <a:extLst>
                <a:ext uri="{FF2B5EF4-FFF2-40B4-BE49-F238E27FC236}">
                  <a16:creationId xmlns:a16="http://schemas.microsoft.com/office/drawing/2014/main" id="{A9ADCC34-653F-8033-83E6-E22CDEAB4018}"/>
                </a:ext>
              </a:extLst>
            </p:cNvPr>
            <p:cNvSpPr/>
            <p:nvPr/>
          </p:nvSpPr>
          <p:spPr>
            <a:xfrm flipH="1">
              <a:off x="1254958" y="3663824"/>
              <a:ext cx="76915" cy="84493"/>
            </a:xfrm>
            <a:custGeom>
              <a:avLst/>
              <a:gdLst/>
              <a:ahLst/>
              <a:cxnLst/>
              <a:rect l="l" t="t" r="r" b="b"/>
              <a:pathLst>
                <a:path w="4705" h="5167" extrusionOk="0">
                  <a:moveTo>
                    <a:pt x="3406" y="1"/>
                  </a:moveTo>
                  <a:cubicBezTo>
                    <a:pt x="3291" y="1"/>
                    <a:pt x="3168" y="49"/>
                    <a:pt x="3036" y="158"/>
                  </a:cubicBezTo>
                  <a:cubicBezTo>
                    <a:pt x="1835" y="1092"/>
                    <a:pt x="1" y="4928"/>
                    <a:pt x="1" y="4928"/>
                  </a:cubicBezTo>
                  <a:cubicBezTo>
                    <a:pt x="1" y="4928"/>
                    <a:pt x="139" y="5166"/>
                    <a:pt x="683" y="5166"/>
                  </a:cubicBezTo>
                  <a:cubicBezTo>
                    <a:pt x="1027" y="5166"/>
                    <a:pt x="1533" y="5071"/>
                    <a:pt x="2269" y="4761"/>
                  </a:cubicBezTo>
                  <a:cubicBezTo>
                    <a:pt x="4170" y="3961"/>
                    <a:pt x="4704" y="2993"/>
                    <a:pt x="4704" y="2993"/>
                  </a:cubicBezTo>
                  <a:cubicBezTo>
                    <a:pt x="4704" y="2993"/>
                    <a:pt x="4310" y="1"/>
                    <a:pt x="34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17;p65">
              <a:extLst>
                <a:ext uri="{FF2B5EF4-FFF2-40B4-BE49-F238E27FC236}">
                  <a16:creationId xmlns:a16="http://schemas.microsoft.com/office/drawing/2014/main" id="{C88A7B41-BEBD-A7A6-12C8-AF94E27956E2}"/>
                </a:ext>
              </a:extLst>
            </p:cNvPr>
            <p:cNvSpPr/>
            <p:nvPr/>
          </p:nvSpPr>
          <p:spPr>
            <a:xfrm flipH="1">
              <a:off x="1254958" y="3663824"/>
              <a:ext cx="76915" cy="84493"/>
            </a:xfrm>
            <a:custGeom>
              <a:avLst/>
              <a:gdLst/>
              <a:ahLst/>
              <a:cxnLst/>
              <a:rect l="l" t="t" r="r" b="b"/>
              <a:pathLst>
                <a:path w="4705" h="5167" extrusionOk="0">
                  <a:moveTo>
                    <a:pt x="3406" y="1"/>
                  </a:moveTo>
                  <a:cubicBezTo>
                    <a:pt x="3291" y="1"/>
                    <a:pt x="3168" y="49"/>
                    <a:pt x="3036" y="158"/>
                  </a:cubicBezTo>
                  <a:cubicBezTo>
                    <a:pt x="1835" y="1092"/>
                    <a:pt x="1" y="4928"/>
                    <a:pt x="1" y="4928"/>
                  </a:cubicBezTo>
                  <a:cubicBezTo>
                    <a:pt x="1" y="4928"/>
                    <a:pt x="139" y="5166"/>
                    <a:pt x="683" y="5166"/>
                  </a:cubicBezTo>
                  <a:cubicBezTo>
                    <a:pt x="1027" y="5166"/>
                    <a:pt x="1533" y="5071"/>
                    <a:pt x="2269" y="4761"/>
                  </a:cubicBezTo>
                  <a:cubicBezTo>
                    <a:pt x="4170" y="3961"/>
                    <a:pt x="4704" y="2993"/>
                    <a:pt x="4704" y="2993"/>
                  </a:cubicBezTo>
                  <a:cubicBezTo>
                    <a:pt x="4704" y="2993"/>
                    <a:pt x="4310" y="1"/>
                    <a:pt x="34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18;p65">
              <a:extLst>
                <a:ext uri="{FF2B5EF4-FFF2-40B4-BE49-F238E27FC236}">
                  <a16:creationId xmlns:a16="http://schemas.microsoft.com/office/drawing/2014/main" id="{FD41890B-DE77-0F73-ADA5-ACDBE8D651CC}"/>
                </a:ext>
              </a:extLst>
            </p:cNvPr>
            <p:cNvSpPr/>
            <p:nvPr/>
          </p:nvSpPr>
          <p:spPr>
            <a:xfrm flipH="1">
              <a:off x="1227690" y="3589764"/>
              <a:ext cx="181604" cy="173827"/>
            </a:xfrm>
            <a:custGeom>
              <a:avLst/>
              <a:gdLst/>
              <a:ahLst/>
              <a:cxnLst/>
              <a:rect l="l" t="t" r="r" b="b"/>
              <a:pathLst>
                <a:path w="11109" h="10630" extrusionOk="0">
                  <a:moveTo>
                    <a:pt x="9618" y="1"/>
                  </a:moveTo>
                  <a:cubicBezTo>
                    <a:pt x="9133" y="1"/>
                    <a:pt x="8337" y="370"/>
                    <a:pt x="7839" y="784"/>
                  </a:cubicBezTo>
                  <a:cubicBezTo>
                    <a:pt x="7038" y="1485"/>
                    <a:pt x="6838" y="2419"/>
                    <a:pt x="6438" y="3520"/>
                  </a:cubicBezTo>
                  <a:cubicBezTo>
                    <a:pt x="6004" y="4687"/>
                    <a:pt x="5204" y="6288"/>
                    <a:pt x="4570" y="6622"/>
                  </a:cubicBezTo>
                  <a:cubicBezTo>
                    <a:pt x="4345" y="6752"/>
                    <a:pt x="4053" y="6794"/>
                    <a:pt x="3727" y="6794"/>
                  </a:cubicBezTo>
                  <a:cubicBezTo>
                    <a:pt x="3133" y="6794"/>
                    <a:pt x="2426" y="6655"/>
                    <a:pt x="1801" y="6655"/>
                  </a:cubicBezTo>
                  <a:cubicBezTo>
                    <a:pt x="834" y="6655"/>
                    <a:pt x="67" y="7089"/>
                    <a:pt x="33" y="7789"/>
                  </a:cubicBezTo>
                  <a:cubicBezTo>
                    <a:pt x="0" y="8356"/>
                    <a:pt x="2535" y="9624"/>
                    <a:pt x="4103" y="9691"/>
                  </a:cubicBezTo>
                  <a:cubicBezTo>
                    <a:pt x="4419" y="9707"/>
                    <a:pt x="4685" y="9731"/>
                    <a:pt x="4918" y="9731"/>
                  </a:cubicBezTo>
                  <a:cubicBezTo>
                    <a:pt x="5646" y="9731"/>
                    <a:pt x="6049" y="9496"/>
                    <a:pt x="6605" y="8056"/>
                  </a:cubicBezTo>
                  <a:cubicBezTo>
                    <a:pt x="7115" y="6710"/>
                    <a:pt x="7400" y="5768"/>
                    <a:pt x="7717" y="5768"/>
                  </a:cubicBezTo>
                  <a:cubicBezTo>
                    <a:pt x="7855" y="5768"/>
                    <a:pt x="8000" y="5949"/>
                    <a:pt x="8173" y="6355"/>
                  </a:cubicBezTo>
                  <a:cubicBezTo>
                    <a:pt x="8740" y="7656"/>
                    <a:pt x="8973" y="10391"/>
                    <a:pt x="8973" y="10391"/>
                  </a:cubicBezTo>
                  <a:cubicBezTo>
                    <a:pt x="9127" y="10545"/>
                    <a:pt x="9343" y="10629"/>
                    <a:pt x="9561" y="10629"/>
                  </a:cubicBezTo>
                  <a:cubicBezTo>
                    <a:pt x="9768" y="10629"/>
                    <a:pt x="9978" y="10554"/>
                    <a:pt x="10141" y="10391"/>
                  </a:cubicBezTo>
                  <a:cubicBezTo>
                    <a:pt x="10141" y="9457"/>
                    <a:pt x="10207" y="8490"/>
                    <a:pt x="10307" y="7522"/>
                  </a:cubicBezTo>
                  <a:cubicBezTo>
                    <a:pt x="10474" y="6355"/>
                    <a:pt x="11108" y="4487"/>
                    <a:pt x="11008" y="3053"/>
                  </a:cubicBezTo>
                  <a:cubicBezTo>
                    <a:pt x="10941" y="1652"/>
                    <a:pt x="10241" y="251"/>
                    <a:pt x="9874" y="50"/>
                  </a:cubicBezTo>
                  <a:cubicBezTo>
                    <a:pt x="9805" y="16"/>
                    <a:pt x="9718" y="1"/>
                    <a:pt x="96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19;p65">
              <a:extLst>
                <a:ext uri="{FF2B5EF4-FFF2-40B4-BE49-F238E27FC236}">
                  <a16:creationId xmlns:a16="http://schemas.microsoft.com/office/drawing/2014/main" id="{F95443F7-E784-8421-0AC9-BB284DCE7578}"/>
                </a:ext>
              </a:extLst>
            </p:cNvPr>
            <p:cNvSpPr/>
            <p:nvPr/>
          </p:nvSpPr>
          <p:spPr>
            <a:xfrm flipH="1">
              <a:off x="863975" y="3572626"/>
              <a:ext cx="49092" cy="100045"/>
            </a:xfrm>
            <a:custGeom>
              <a:avLst/>
              <a:gdLst/>
              <a:ahLst/>
              <a:cxnLst/>
              <a:rect l="l" t="t" r="r" b="b"/>
              <a:pathLst>
                <a:path w="3003" h="6118" extrusionOk="0">
                  <a:moveTo>
                    <a:pt x="1245" y="0"/>
                  </a:moveTo>
                  <a:cubicBezTo>
                    <a:pt x="870" y="0"/>
                    <a:pt x="550" y="136"/>
                    <a:pt x="467" y="431"/>
                  </a:cubicBezTo>
                  <a:cubicBezTo>
                    <a:pt x="0" y="1899"/>
                    <a:pt x="601" y="6102"/>
                    <a:pt x="601" y="6102"/>
                  </a:cubicBezTo>
                  <a:cubicBezTo>
                    <a:pt x="601" y="6102"/>
                    <a:pt x="638" y="6118"/>
                    <a:pt x="710" y="6118"/>
                  </a:cubicBezTo>
                  <a:cubicBezTo>
                    <a:pt x="937" y="6118"/>
                    <a:pt x="1509" y="5965"/>
                    <a:pt x="2369" y="4701"/>
                  </a:cubicBezTo>
                  <a:cubicBezTo>
                    <a:pt x="2669" y="4367"/>
                    <a:pt x="2869" y="3967"/>
                    <a:pt x="3002" y="3567"/>
                  </a:cubicBezTo>
                  <a:cubicBezTo>
                    <a:pt x="2802" y="2800"/>
                    <a:pt x="2702" y="1999"/>
                    <a:pt x="2735" y="1232"/>
                  </a:cubicBezTo>
                  <a:cubicBezTo>
                    <a:pt x="2800" y="456"/>
                    <a:pt x="1931" y="0"/>
                    <a:pt x="124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20;p65">
              <a:extLst>
                <a:ext uri="{FF2B5EF4-FFF2-40B4-BE49-F238E27FC236}">
                  <a16:creationId xmlns:a16="http://schemas.microsoft.com/office/drawing/2014/main" id="{4FE7087A-EE8F-8611-D438-DCC953E40D16}"/>
                </a:ext>
              </a:extLst>
            </p:cNvPr>
            <p:cNvSpPr/>
            <p:nvPr/>
          </p:nvSpPr>
          <p:spPr>
            <a:xfrm flipH="1">
              <a:off x="863975" y="3572626"/>
              <a:ext cx="49092" cy="100045"/>
            </a:xfrm>
            <a:custGeom>
              <a:avLst/>
              <a:gdLst/>
              <a:ahLst/>
              <a:cxnLst/>
              <a:rect l="l" t="t" r="r" b="b"/>
              <a:pathLst>
                <a:path w="3003" h="6118" extrusionOk="0">
                  <a:moveTo>
                    <a:pt x="1245" y="0"/>
                  </a:moveTo>
                  <a:cubicBezTo>
                    <a:pt x="870" y="0"/>
                    <a:pt x="550" y="136"/>
                    <a:pt x="467" y="431"/>
                  </a:cubicBezTo>
                  <a:cubicBezTo>
                    <a:pt x="0" y="1899"/>
                    <a:pt x="601" y="6102"/>
                    <a:pt x="601" y="6102"/>
                  </a:cubicBezTo>
                  <a:cubicBezTo>
                    <a:pt x="601" y="6102"/>
                    <a:pt x="638" y="6118"/>
                    <a:pt x="710" y="6118"/>
                  </a:cubicBezTo>
                  <a:cubicBezTo>
                    <a:pt x="937" y="6118"/>
                    <a:pt x="1509" y="5965"/>
                    <a:pt x="2369" y="4701"/>
                  </a:cubicBezTo>
                  <a:cubicBezTo>
                    <a:pt x="2669" y="4367"/>
                    <a:pt x="2869" y="3967"/>
                    <a:pt x="3002" y="3567"/>
                  </a:cubicBezTo>
                  <a:cubicBezTo>
                    <a:pt x="2802" y="2800"/>
                    <a:pt x="2702" y="1999"/>
                    <a:pt x="2735" y="1232"/>
                  </a:cubicBezTo>
                  <a:cubicBezTo>
                    <a:pt x="2800" y="456"/>
                    <a:pt x="1931" y="0"/>
                    <a:pt x="124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21;p65">
              <a:extLst>
                <a:ext uri="{FF2B5EF4-FFF2-40B4-BE49-F238E27FC236}">
                  <a16:creationId xmlns:a16="http://schemas.microsoft.com/office/drawing/2014/main" id="{4329D2DB-981B-53BD-EC97-DF93EB0B7E69}"/>
                </a:ext>
              </a:extLst>
            </p:cNvPr>
            <p:cNvSpPr/>
            <p:nvPr/>
          </p:nvSpPr>
          <p:spPr>
            <a:xfrm flipH="1">
              <a:off x="821438" y="3497781"/>
              <a:ext cx="166336" cy="198290"/>
            </a:xfrm>
            <a:custGeom>
              <a:avLst/>
              <a:gdLst/>
              <a:ahLst/>
              <a:cxnLst/>
              <a:rect l="l" t="t" r="r" b="b"/>
              <a:pathLst>
                <a:path w="10175" h="12126" extrusionOk="0">
                  <a:moveTo>
                    <a:pt x="4258" y="1"/>
                  </a:moveTo>
                  <a:cubicBezTo>
                    <a:pt x="4238" y="1"/>
                    <a:pt x="4220" y="2"/>
                    <a:pt x="4203" y="5"/>
                  </a:cubicBezTo>
                  <a:cubicBezTo>
                    <a:pt x="3770" y="38"/>
                    <a:pt x="3136" y="972"/>
                    <a:pt x="2936" y="1739"/>
                  </a:cubicBezTo>
                  <a:cubicBezTo>
                    <a:pt x="2635" y="2773"/>
                    <a:pt x="3002" y="3641"/>
                    <a:pt x="3269" y="4775"/>
                  </a:cubicBezTo>
                  <a:cubicBezTo>
                    <a:pt x="3569" y="5976"/>
                    <a:pt x="3803" y="7744"/>
                    <a:pt x="3469" y="8411"/>
                  </a:cubicBezTo>
                  <a:cubicBezTo>
                    <a:pt x="3136" y="9078"/>
                    <a:pt x="1968" y="9445"/>
                    <a:pt x="1168" y="9979"/>
                  </a:cubicBezTo>
                  <a:cubicBezTo>
                    <a:pt x="367" y="10512"/>
                    <a:pt x="0" y="11279"/>
                    <a:pt x="334" y="11913"/>
                  </a:cubicBezTo>
                  <a:cubicBezTo>
                    <a:pt x="427" y="12058"/>
                    <a:pt x="756" y="12126"/>
                    <a:pt x="1208" y="12126"/>
                  </a:cubicBezTo>
                  <a:cubicBezTo>
                    <a:pt x="2214" y="12126"/>
                    <a:pt x="3826" y="11788"/>
                    <a:pt x="4770" y="11213"/>
                  </a:cubicBezTo>
                  <a:cubicBezTo>
                    <a:pt x="5904" y="10512"/>
                    <a:pt x="6405" y="10479"/>
                    <a:pt x="5938" y="8444"/>
                  </a:cubicBezTo>
                  <a:cubicBezTo>
                    <a:pt x="5576" y="6892"/>
                    <a:pt x="5274" y="5922"/>
                    <a:pt x="5716" y="5922"/>
                  </a:cubicBezTo>
                  <a:cubicBezTo>
                    <a:pt x="5844" y="5922"/>
                    <a:pt x="6035" y="6003"/>
                    <a:pt x="6305" y="6176"/>
                  </a:cubicBezTo>
                  <a:cubicBezTo>
                    <a:pt x="7506" y="6943"/>
                    <a:pt x="9207" y="9078"/>
                    <a:pt x="9207" y="9078"/>
                  </a:cubicBezTo>
                  <a:cubicBezTo>
                    <a:pt x="9263" y="9091"/>
                    <a:pt x="9320" y="9097"/>
                    <a:pt x="9376" y="9097"/>
                  </a:cubicBezTo>
                  <a:cubicBezTo>
                    <a:pt x="9748" y="9097"/>
                    <a:pt x="10087" y="8821"/>
                    <a:pt x="10174" y="8444"/>
                  </a:cubicBezTo>
                  <a:cubicBezTo>
                    <a:pt x="9674" y="7644"/>
                    <a:pt x="9173" y="6843"/>
                    <a:pt x="8740" y="5976"/>
                  </a:cubicBezTo>
                  <a:cubicBezTo>
                    <a:pt x="8206" y="4908"/>
                    <a:pt x="7706" y="3007"/>
                    <a:pt x="6838" y="1873"/>
                  </a:cubicBezTo>
                  <a:cubicBezTo>
                    <a:pt x="6005" y="783"/>
                    <a:pt x="4740" y="1"/>
                    <a:pt x="42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22;p65">
              <a:extLst>
                <a:ext uri="{FF2B5EF4-FFF2-40B4-BE49-F238E27FC236}">
                  <a16:creationId xmlns:a16="http://schemas.microsoft.com/office/drawing/2014/main" id="{6F4C2C24-CBB6-9AA0-FA05-B4005DBBBC3C}"/>
                </a:ext>
              </a:extLst>
            </p:cNvPr>
            <p:cNvSpPr/>
            <p:nvPr/>
          </p:nvSpPr>
          <p:spPr>
            <a:xfrm flipH="1">
              <a:off x="1073370" y="2461229"/>
              <a:ext cx="263947" cy="315996"/>
            </a:xfrm>
            <a:custGeom>
              <a:avLst/>
              <a:gdLst/>
              <a:ahLst/>
              <a:cxnLst/>
              <a:rect l="l" t="t" r="r" b="b"/>
              <a:pathLst>
                <a:path w="16146" h="19324" extrusionOk="0">
                  <a:moveTo>
                    <a:pt x="11013" y="1"/>
                  </a:moveTo>
                  <a:cubicBezTo>
                    <a:pt x="10043" y="1"/>
                    <a:pt x="8725" y="21"/>
                    <a:pt x="7706" y="114"/>
                  </a:cubicBezTo>
                  <a:cubicBezTo>
                    <a:pt x="6371" y="181"/>
                    <a:pt x="5071" y="448"/>
                    <a:pt x="3803" y="881"/>
                  </a:cubicBezTo>
                  <a:lnTo>
                    <a:pt x="2202" y="2416"/>
                  </a:lnTo>
                  <a:cubicBezTo>
                    <a:pt x="1468" y="3350"/>
                    <a:pt x="134" y="7486"/>
                    <a:pt x="167" y="14624"/>
                  </a:cubicBezTo>
                  <a:cubicBezTo>
                    <a:pt x="167" y="15992"/>
                    <a:pt x="0" y="17693"/>
                    <a:pt x="1134" y="18060"/>
                  </a:cubicBezTo>
                  <a:cubicBezTo>
                    <a:pt x="2464" y="18791"/>
                    <a:pt x="4769" y="19324"/>
                    <a:pt x="7367" y="19324"/>
                  </a:cubicBezTo>
                  <a:cubicBezTo>
                    <a:pt x="9985" y="19324"/>
                    <a:pt x="12900" y="18783"/>
                    <a:pt x="15411" y="17360"/>
                  </a:cubicBezTo>
                  <a:cubicBezTo>
                    <a:pt x="16145" y="16826"/>
                    <a:pt x="16012" y="12590"/>
                    <a:pt x="15978" y="10688"/>
                  </a:cubicBezTo>
                  <a:cubicBezTo>
                    <a:pt x="15945" y="8120"/>
                    <a:pt x="15878" y="3483"/>
                    <a:pt x="15545" y="2482"/>
                  </a:cubicBezTo>
                  <a:cubicBezTo>
                    <a:pt x="15111" y="1081"/>
                    <a:pt x="13843" y="81"/>
                    <a:pt x="12342" y="14"/>
                  </a:cubicBezTo>
                  <a:cubicBezTo>
                    <a:pt x="12342" y="14"/>
                    <a:pt x="11789" y="1"/>
                    <a:pt x="1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8" name="Google Shape;2723;p65">
              <a:extLst>
                <a:ext uri="{FF2B5EF4-FFF2-40B4-BE49-F238E27FC236}">
                  <a16:creationId xmlns:a16="http://schemas.microsoft.com/office/drawing/2014/main" id="{553684BE-1D7F-792F-77C0-1718A967F024}"/>
                </a:ext>
              </a:extLst>
            </p:cNvPr>
            <p:cNvSpPr/>
            <p:nvPr/>
          </p:nvSpPr>
          <p:spPr>
            <a:xfrm flipH="1">
              <a:off x="1292590" y="2567814"/>
              <a:ext cx="16920" cy="197473"/>
            </a:xfrm>
            <a:custGeom>
              <a:avLst/>
              <a:gdLst/>
              <a:ahLst/>
              <a:cxnLst/>
              <a:rect l="l" t="t" r="r" b="b"/>
              <a:pathLst>
                <a:path w="1035" h="12076" extrusionOk="0">
                  <a:moveTo>
                    <a:pt x="834" y="1"/>
                  </a:moveTo>
                  <a:lnTo>
                    <a:pt x="701" y="1568"/>
                  </a:lnTo>
                  <a:cubicBezTo>
                    <a:pt x="267" y="6906"/>
                    <a:pt x="0" y="10542"/>
                    <a:pt x="334" y="11976"/>
                  </a:cubicBezTo>
                  <a:lnTo>
                    <a:pt x="568" y="12076"/>
                  </a:lnTo>
                  <a:cubicBezTo>
                    <a:pt x="167" y="10742"/>
                    <a:pt x="534" y="6272"/>
                    <a:pt x="901" y="1568"/>
                  </a:cubicBezTo>
                  <a:lnTo>
                    <a:pt x="10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24;p65">
              <a:extLst>
                <a:ext uri="{FF2B5EF4-FFF2-40B4-BE49-F238E27FC236}">
                  <a16:creationId xmlns:a16="http://schemas.microsoft.com/office/drawing/2014/main" id="{8F8FE8D1-3FFA-41C9-10AC-5A27F605C9BB}"/>
                </a:ext>
              </a:extLst>
            </p:cNvPr>
            <p:cNvSpPr/>
            <p:nvPr/>
          </p:nvSpPr>
          <p:spPr>
            <a:xfrm flipH="1">
              <a:off x="1247324" y="2351487"/>
              <a:ext cx="463533" cy="313657"/>
            </a:xfrm>
            <a:custGeom>
              <a:avLst/>
              <a:gdLst/>
              <a:ahLst/>
              <a:cxnLst/>
              <a:rect l="l" t="t" r="r" b="b"/>
              <a:pathLst>
                <a:path w="28355" h="19181" extrusionOk="0">
                  <a:moveTo>
                    <a:pt x="1950" y="0"/>
                  </a:moveTo>
                  <a:cubicBezTo>
                    <a:pt x="1874" y="0"/>
                    <a:pt x="1792" y="18"/>
                    <a:pt x="1702" y="54"/>
                  </a:cubicBezTo>
                  <a:cubicBezTo>
                    <a:pt x="1235" y="254"/>
                    <a:pt x="1335" y="888"/>
                    <a:pt x="1735" y="1855"/>
                  </a:cubicBezTo>
                  <a:cubicBezTo>
                    <a:pt x="1935" y="2255"/>
                    <a:pt x="2102" y="2689"/>
                    <a:pt x="2236" y="3122"/>
                  </a:cubicBezTo>
                  <a:cubicBezTo>
                    <a:pt x="2269" y="3289"/>
                    <a:pt x="2035" y="3356"/>
                    <a:pt x="1935" y="3423"/>
                  </a:cubicBezTo>
                  <a:cubicBezTo>
                    <a:pt x="1735" y="3523"/>
                    <a:pt x="1368" y="3690"/>
                    <a:pt x="1302" y="3923"/>
                  </a:cubicBezTo>
                  <a:cubicBezTo>
                    <a:pt x="1268" y="4056"/>
                    <a:pt x="1235" y="4157"/>
                    <a:pt x="1168" y="4290"/>
                  </a:cubicBezTo>
                  <a:cubicBezTo>
                    <a:pt x="1035" y="4523"/>
                    <a:pt x="668" y="4590"/>
                    <a:pt x="501" y="4824"/>
                  </a:cubicBezTo>
                  <a:cubicBezTo>
                    <a:pt x="401" y="4990"/>
                    <a:pt x="401" y="5257"/>
                    <a:pt x="301" y="5424"/>
                  </a:cubicBezTo>
                  <a:cubicBezTo>
                    <a:pt x="267" y="5558"/>
                    <a:pt x="167" y="5658"/>
                    <a:pt x="101" y="5791"/>
                  </a:cubicBezTo>
                  <a:cubicBezTo>
                    <a:pt x="1" y="6025"/>
                    <a:pt x="34" y="6325"/>
                    <a:pt x="201" y="6558"/>
                  </a:cubicBezTo>
                  <a:cubicBezTo>
                    <a:pt x="601" y="7392"/>
                    <a:pt x="1335" y="7893"/>
                    <a:pt x="2002" y="8493"/>
                  </a:cubicBezTo>
                  <a:cubicBezTo>
                    <a:pt x="2569" y="9027"/>
                    <a:pt x="3203" y="9327"/>
                    <a:pt x="3870" y="9861"/>
                  </a:cubicBezTo>
                  <a:cubicBezTo>
                    <a:pt x="4504" y="10361"/>
                    <a:pt x="11542" y="18834"/>
                    <a:pt x="13110" y="19134"/>
                  </a:cubicBezTo>
                  <a:cubicBezTo>
                    <a:pt x="13270" y="19166"/>
                    <a:pt x="13431" y="19181"/>
                    <a:pt x="13590" y="19181"/>
                  </a:cubicBezTo>
                  <a:cubicBezTo>
                    <a:pt x="13928" y="19181"/>
                    <a:pt x="14260" y="19114"/>
                    <a:pt x="14578" y="19000"/>
                  </a:cubicBezTo>
                  <a:cubicBezTo>
                    <a:pt x="15979" y="18600"/>
                    <a:pt x="21850" y="16198"/>
                    <a:pt x="24752" y="15198"/>
                  </a:cubicBezTo>
                  <a:cubicBezTo>
                    <a:pt x="26987" y="14030"/>
                    <a:pt x="27687" y="13597"/>
                    <a:pt x="28154" y="10294"/>
                  </a:cubicBezTo>
                  <a:cubicBezTo>
                    <a:pt x="28354" y="8693"/>
                    <a:pt x="26653" y="7592"/>
                    <a:pt x="26653" y="7592"/>
                  </a:cubicBezTo>
                  <a:cubicBezTo>
                    <a:pt x="26653" y="7592"/>
                    <a:pt x="25552" y="7592"/>
                    <a:pt x="22183" y="9427"/>
                  </a:cubicBezTo>
                  <a:cubicBezTo>
                    <a:pt x="19948" y="10628"/>
                    <a:pt x="15478" y="12929"/>
                    <a:pt x="13610" y="13797"/>
                  </a:cubicBezTo>
                  <a:cubicBezTo>
                    <a:pt x="12209" y="12629"/>
                    <a:pt x="6639" y="7959"/>
                    <a:pt x="6439" y="7526"/>
                  </a:cubicBezTo>
                  <a:cubicBezTo>
                    <a:pt x="6172" y="7025"/>
                    <a:pt x="6605" y="6191"/>
                    <a:pt x="6805" y="5724"/>
                  </a:cubicBezTo>
                  <a:cubicBezTo>
                    <a:pt x="7039" y="5257"/>
                    <a:pt x="7473" y="4257"/>
                    <a:pt x="7639" y="3990"/>
                  </a:cubicBezTo>
                  <a:cubicBezTo>
                    <a:pt x="7826" y="3711"/>
                    <a:pt x="7648" y="3577"/>
                    <a:pt x="7357" y="3577"/>
                  </a:cubicBezTo>
                  <a:cubicBezTo>
                    <a:pt x="7125" y="3577"/>
                    <a:pt x="6823" y="3661"/>
                    <a:pt x="6572" y="3823"/>
                  </a:cubicBezTo>
                  <a:cubicBezTo>
                    <a:pt x="6005" y="4190"/>
                    <a:pt x="5538" y="5091"/>
                    <a:pt x="5271" y="5224"/>
                  </a:cubicBezTo>
                  <a:cubicBezTo>
                    <a:pt x="5266" y="5226"/>
                    <a:pt x="5260" y="5227"/>
                    <a:pt x="5254" y="5227"/>
                  </a:cubicBezTo>
                  <a:cubicBezTo>
                    <a:pt x="4955" y="5227"/>
                    <a:pt x="3759" y="2866"/>
                    <a:pt x="3203" y="1721"/>
                  </a:cubicBezTo>
                  <a:cubicBezTo>
                    <a:pt x="2683" y="711"/>
                    <a:pt x="2438" y="0"/>
                    <a:pt x="195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25;p65">
              <a:extLst>
                <a:ext uri="{FF2B5EF4-FFF2-40B4-BE49-F238E27FC236}">
                  <a16:creationId xmlns:a16="http://schemas.microsoft.com/office/drawing/2014/main" id="{FB26121C-B9B2-65A0-6F18-54665043F343}"/>
                </a:ext>
              </a:extLst>
            </p:cNvPr>
            <p:cNvSpPr/>
            <p:nvPr/>
          </p:nvSpPr>
          <p:spPr>
            <a:xfrm flipH="1">
              <a:off x="1089734" y="2213701"/>
              <a:ext cx="204507" cy="206859"/>
            </a:xfrm>
            <a:custGeom>
              <a:avLst/>
              <a:gdLst/>
              <a:ahLst/>
              <a:cxnLst/>
              <a:rect l="l" t="t" r="r" b="b"/>
              <a:pathLst>
                <a:path w="12510" h="12650" extrusionOk="0">
                  <a:moveTo>
                    <a:pt x="7550" y="1"/>
                  </a:moveTo>
                  <a:cubicBezTo>
                    <a:pt x="7123" y="1"/>
                    <a:pt x="6694" y="29"/>
                    <a:pt x="6272" y="74"/>
                  </a:cubicBezTo>
                  <a:cubicBezTo>
                    <a:pt x="4798" y="266"/>
                    <a:pt x="3324" y="643"/>
                    <a:pt x="1821" y="643"/>
                  </a:cubicBezTo>
                  <a:cubicBezTo>
                    <a:pt x="1759" y="643"/>
                    <a:pt x="1697" y="642"/>
                    <a:pt x="1635" y="641"/>
                  </a:cubicBezTo>
                  <a:cubicBezTo>
                    <a:pt x="1577" y="632"/>
                    <a:pt x="1516" y="628"/>
                    <a:pt x="1455" y="628"/>
                  </a:cubicBezTo>
                  <a:cubicBezTo>
                    <a:pt x="1270" y="628"/>
                    <a:pt x="1076" y="666"/>
                    <a:pt x="901" y="741"/>
                  </a:cubicBezTo>
                  <a:cubicBezTo>
                    <a:pt x="634" y="907"/>
                    <a:pt x="501" y="1241"/>
                    <a:pt x="568" y="1575"/>
                  </a:cubicBezTo>
                  <a:cubicBezTo>
                    <a:pt x="634" y="1875"/>
                    <a:pt x="734" y="2175"/>
                    <a:pt x="901" y="2442"/>
                  </a:cubicBezTo>
                  <a:cubicBezTo>
                    <a:pt x="835" y="2420"/>
                    <a:pt x="767" y="2409"/>
                    <a:pt x="699" y="2409"/>
                  </a:cubicBezTo>
                  <a:cubicBezTo>
                    <a:pt x="463" y="2409"/>
                    <a:pt x="238" y="2542"/>
                    <a:pt x="134" y="2776"/>
                  </a:cubicBezTo>
                  <a:cubicBezTo>
                    <a:pt x="34" y="2942"/>
                    <a:pt x="0" y="3142"/>
                    <a:pt x="0" y="3343"/>
                  </a:cubicBezTo>
                  <a:cubicBezTo>
                    <a:pt x="0" y="3443"/>
                    <a:pt x="0" y="3543"/>
                    <a:pt x="34" y="3643"/>
                  </a:cubicBezTo>
                  <a:cubicBezTo>
                    <a:pt x="234" y="5144"/>
                    <a:pt x="1602" y="6078"/>
                    <a:pt x="2369" y="7279"/>
                  </a:cubicBezTo>
                  <a:cubicBezTo>
                    <a:pt x="2536" y="7546"/>
                    <a:pt x="2736" y="7812"/>
                    <a:pt x="2903" y="8079"/>
                  </a:cubicBezTo>
                  <a:cubicBezTo>
                    <a:pt x="3003" y="8213"/>
                    <a:pt x="3470" y="8613"/>
                    <a:pt x="3470" y="8780"/>
                  </a:cubicBezTo>
                  <a:lnTo>
                    <a:pt x="6639" y="12649"/>
                  </a:lnTo>
                  <a:cubicBezTo>
                    <a:pt x="6538" y="10881"/>
                    <a:pt x="12509" y="9213"/>
                    <a:pt x="12409" y="6645"/>
                  </a:cubicBezTo>
                  <a:cubicBezTo>
                    <a:pt x="12376" y="6011"/>
                    <a:pt x="12309" y="5377"/>
                    <a:pt x="12209" y="4777"/>
                  </a:cubicBezTo>
                  <a:cubicBezTo>
                    <a:pt x="12209" y="4410"/>
                    <a:pt x="12276" y="4043"/>
                    <a:pt x="12376" y="3710"/>
                  </a:cubicBezTo>
                  <a:cubicBezTo>
                    <a:pt x="12409" y="3343"/>
                    <a:pt x="12376" y="3009"/>
                    <a:pt x="12243" y="2675"/>
                  </a:cubicBezTo>
                  <a:cubicBezTo>
                    <a:pt x="11976" y="1908"/>
                    <a:pt x="11475" y="1274"/>
                    <a:pt x="10775" y="841"/>
                  </a:cubicBezTo>
                  <a:cubicBezTo>
                    <a:pt x="9848" y="207"/>
                    <a:pt x="8708" y="1"/>
                    <a:pt x="75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26;p65">
              <a:extLst>
                <a:ext uri="{FF2B5EF4-FFF2-40B4-BE49-F238E27FC236}">
                  <a16:creationId xmlns:a16="http://schemas.microsoft.com/office/drawing/2014/main" id="{1A60447C-9352-4FCF-B7CA-ADA0A3C1131B}"/>
                </a:ext>
              </a:extLst>
            </p:cNvPr>
            <p:cNvSpPr/>
            <p:nvPr/>
          </p:nvSpPr>
          <p:spPr>
            <a:xfrm flipH="1">
              <a:off x="1283860" y="2333810"/>
              <a:ext cx="16920" cy="33294"/>
            </a:xfrm>
            <a:custGeom>
              <a:avLst/>
              <a:gdLst/>
              <a:ahLst/>
              <a:cxnLst/>
              <a:rect l="l" t="t" r="r" b="b"/>
              <a:pathLst>
                <a:path w="1035" h="2036" extrusionOk="0">
                  <a:moveTo>
                    <a:pt x="1034" y="0"/>
                  </a:moveTo>
                  <a:cubicBezTo>
                    <a:pt x="1034" y="1"/>
                    <a:pt x="0" y="1535"/>
                    <a:pt x="134" y="1702"/>
                  </a:cubicBezTo>
                  <a:cubicBezTo>
                    <a:pt x="400" y="1835"/>
                    <a:pt x="667" y="1969"/>
                    <a:pt x="934" y="2035"/>
                  </a:cubicBezTo>
                  <a:lnTo>
                    <a:pt x="1034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27;p65">
              <a:extLst>
                <a:ext uri="{FF2B5EF4-FFF2-40B4-BE49-F238E27FC236}">
                  <a16:creationId xmlns:a16="http://schemas.microsoft.com/office/drawing/2014/main" id="{F99A3ECF-0F20-D38E-6898-778ABDEC8B83}"/>
                </a:ext>
              </a:extLst>
            </p:cNvPr>
            <p:cNvSpPr/>
            <p:nvPr/>
          </p:nvSpPr>
          <p:spPr>
            <a:xfrm flipH="1">
              <a:off x="1111002" y="2247681"/>
              <a:ext cx="180509" cy="185192"/>
            </a:xfrm>
            <a:custGeom>
              <a:avLst/>
              <a:gdLst/>
              <a:ahLst/>
              <a:cxnLst/>
              <a:rect l="l" t="t" r="r" b="b"/>
              <a:pathLst>
                <a:path w="11042" h="11325" extrusionOk="0">
                  <a:moveTo>
                    <a:pt x="5724" y="0"/>
                  </a:moveTo>
                  <a:cubicBezTo>
                    <a:pt x="4785" y="0"/>
                    <a:pt x="4018" y="199"/>
                    <a:pt x="3636" y="397"/>
                  </a:cubicBezTo>
                  <a:cubicBezTo>
                    <a:pt x="2635" y="931"/>
                    <a:pt x="901" y="1865"/>
                    <a:pt x="434" y="5501"/>
                  </a:cubicBezTo>
                  <a:cubicBezTo>
                    <a:pt x="0" y="9204"/>
                    <a:pt x="834" y="10505"/>
                    <a:pt x="1335" y="11005"/>
                  </a:cubicBezTo>
                  <a:cubicBezTo>
                    <a:pt x="1558" y="11208"/>
                    <a:pt x="2312" y="11324"/>
                    <a:pt x="3079" y="11324"/>
                  </a:cubicBezTo>
                  <a:cubicBezTo>
                    <a:pt x="3573" y="11324"/>
                    <a:pt x="4071" y="11276"/>
                    <a:pt x="4437" y="11172"/>
                  </a:cubicBezTo>
                  <a:cubicBezTo>
                    <a:pt x="5604" y="10805"/>
                    <a:pt x="8173" y="9571"/>
                    <a:pt x="9340" y="7636"/>
                  </a:cubicBezTo>
                  <a:cubicBezTo>
                    <a:pt x="10741" y="5368"/>
                    <a:pt x="11041" y="2365"/>
                    <a:pt x="9440" y="1165"/>
                  </a:cubicBezTo>
                  <a:cubicBezTo>
                    <a:pt x="8193" y="278"/>
                    <a:pt x="6837" y="0"/>
                    <a:pt x="5724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28;p65">
              <a:extLst>
                <a:ext uri="{FF2B5EF4-FFF2-40B4-BE49-F238E27FC236}">
                  <a16:creationId xmlns:a16="http://schemas.microsoft.com/office/drawing/2014/main" id="{E0CF3BB9-2D2C-EEAD-A385-C548208EC4A9}"/>
                </a:ext>
              </a:extLst>
            </p:cNvPr>
            <p:cNvSpPr/>
            <p:nvPr/>
          </p:nvSpPr>
          <p:spPr>
            <a:xfrm flipH="1">
              <a:off x="1227151" y="2420544"/>
              <a:ext cx="40918" cy="12444"/>
            </a:xfrm>
            <a:custGeom>
              <a:avLst/>
              <a:gdLst/>
              <a:ahLst/>
              <a:cxnLst/>
              <a:rect l="l" t="t" r="r" b="b"/>
              <a:pathLst>
                <a:path w="2503" h="761" extrusionOk="0">
                  <a:moveTo>
                    <a:pt x="2502" y="0"/>
                  </a:moveTo>
                  <a:cubicBezTo>
                    <a:pt x="2102" y="200"/>
                    <a:pt x="1702" y="300"/>
                    <a:pt x="1302" y="401"/>
                  </a:cubicBezTo>
                  <a:cubicBezTo>
                    <a:pt x="976" y="476"/>
                    <a:pt x="651" y="513"/>
                    <a:pt x="326" y="513"/>
                  </a:cubicBezTo>
                  <a:cubicBezTo>
                    <a:pt x="217" y="513"/>
                    <a:pt x="109" y="509"/>
                    <a:pt x="1" y="501"/>
                  </a:cubicBezTo>
                  <a:lnTo>
                    <a:pt x="1" y="501"/>
                  </a:lnTo>
                  <a:cubicBezTo>
                    <a:pt x="302" y="663"/>
                    <a:pt x="973" y="761"/>
                    <a:pt x="1645" y="761"/>
                  </a:cubicBezTo>
                  <a:cubicBezTo>
                    <a:pt x="1941" y="761"/>
                    <a:pt x="2237" y="742"/>
                    <a:pt x="2502" y="701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29;p65">
              <a:extLst>
                <a:ext uri="{FF2B5EF4-FFF2-40B4-BE49-F238E27FC236}">
                  <a16:creationId xmlns:a16="http://schemas.microsoft.com/office/drawing/2014/main" id="{405FB8FD-7F69-365C-EB8C-BB017EA9E92F}"/>
                </a:ext>
              </a:extLst>
            </p:cNvPr>
            <p:cNvSpPr/>
            <p:nvPr/>
          </p:nvSpPr>
          <p:spPr>
            <a:xfrm flipH="1">
              <a:off x="1028120" y="2216415"/>
              <a:ext cx="238314" cy="279088"/>
            </a:xfrm>
            <a:custGeom>
              <a:avLst/>
              <a:gdLst/>
              <a:ahLst/>
              <a:cxnLst/>
              <a:rect l="l" t="t" r="r" b="b"/>
              <a:pathLst>
                <a:path w="14578" h="17067" extrusionOk="0">
                  <a:moveTo>
                    <a:pt x="11379" y="1"/>
                  </a:moveTo>
                  <a:cubicBezTo>
                    <a:pt x="10949" y="1"/>
                    <a:pt x="10514" y="100"/>
                    <a:pt x="10108" y="308"/>
                  </a:cubicBezTo>
                  <a:cubicBezTo>
                    <a:pt x="9274" y="741"/>
                    <a:pt x="9174" y="1309"/>
                    <a:pt x="9407" y="2009"/>
                  </a:cubicBezTo>
                  <a:cubicBezTo>
                    <a:pt x="9141" y="1842"/>
                    <a:pt x="8874" y="1676"/>
                    <a:pt x="8573" y="1575"/>
                  </a:cubicBezTo>
                  <a:cubicBezTo>
                    <a:pt x="8440" y="1509"/>
                    <a:pt x="8307" y="1475"/>
                    <a:pt x="8173" y="1442"/>
                  </a:cubicBezTo>
                  <a:cubicBezTo>
                    <a:pt x="7439" y="1240"/>
                    <a:pt x="6685" y="1139"/>
                    <a:pt x="5933" y="1139"/>
                  </a:cubicBezTo>
                  <a:cubicBezTo>
                    <a:pt x="5318" y="1139"/>
                    <a:pt x="4704" y="1207"/>
                    <a:pt x="4104" y="1342"/>
                  </a:cubicBezTo>
                  <a:cubicBezTo>
                    <a:pt x="3436" y="1475"/>
                    <a:pt x="2769" y="1709"/>
                    <a:pt x="2169" y="2009"/>
                  </a:cubicBezTo>
                  <a:lnTo>
                    <a:pt x="1669" y="2209"/>
                  </a:lnTo>
                  <a:cubicBezTo>
                    <a:pt x="1268" y="2376"/>
                    <a:pt x="868" y="2576"/>
                    <a:pt x="501" y="2876"/>
                  </a:cubicBezTo>
                  <a:cubicBezTo>
                    <a:pt x="334" y="3010"/>
                    <a:pt x="201" y="3210"/>
                    <a:pt x="101" y="3410"/>
                  </a:cubicBezTo>
                  <a:cubicBezTo>
                    <a:pt x="34" y="3610"/>
                    <a:pt x="1" y="3810"/>
                    <a:pt x="1" y="4011"/>
                  </a:cubicBezTo>
                  <a:cubicBezTo>
                    <a:pt x="67" y="4578"/>
                    <a:pt x="434" y="5078"/>
                    <a:pt x="968" y="5311"/>
                  </a:cubicBezTo>
                  <a:cubicBezTo>
                    <a:pt x="668" y="5678"/>
                    <a:pt x="601" y="6145"/>
                    <a:pt x="701" y="6612"/>
                  </a:cubicBezTo>
                  <a:cubicBezTo>
                    <a:pt x="868" y="7113"/>
                    <a:pt x="1202" y="7580"/>
                    <a:pt x="1635" y="7913"/>
                  </a:cubicBezTo>
                  <a:cubicBezTo>
                    <a:pt x="1635" y="7947"/>
                    <a:pt x="1669" y="7980"/>
                    <a:pt x="1702" y="7980"/>
                  </a:cubicBezTo>
                  <a:cubicBezTo>
                    <a:pt x="1769" y="7980"/>
                    <a:pt x="1802" y="7980"/>
                    <a:pt x="1869" y="7947"/>
                  </a:cubicBezTo>
                  <a:cubicBezTo>
                    <a:pt x="2400" y="7583"/>
                    <a:pt x="2743" y="7009"/>
                    <a:pt x="3371" y="7009"/>
                  </a:cubicBezTo>
                  <a:cubicBezTo>
                    <a:pt x="3492" y="7009"/>
                    <a:pt x="3624" y="7031"/>
                    <a:pt x="3770" y="7079"/>
                  </a:cubicBezTo>
                  <a:cubicBezTo>
                    <a:pt x="4938" y="7446"/>
                    <a:pt x="4904" y="9381"/>
                    <a:pt x="3903" y="10048"/>
                  </a:cubicBezTo>
                  <a:cubicBezTo>
                    <a:pt x="3741" y="10157"/>
                    <a:pt x="3559" y="10216"/>
                    <a:pt x="3378" y="10216"/>
                  </a:cubicBezTo>
                  <a:cubicBezTo>
                    <a:pt x="3226" y="10216"/>
                    <a:pt x="3074" y="10173"/>
                    <a:pt x="2936" y="10082"/>
                  </a:cubicBezTo>
                  <a:lnTo>
                    <a:pt x="2936" y="10082"/>
                  </a:lnTo>
                  <a:cubicBezTo>
                    <a:pt x="2936" y="10082"/>
                    <a:pt x="3236" y="12984"/>
                    <a:pt x="2502" y="13751"/>
                  </a:cubicBezTo>
                  <a:cubicBezTo>
                    <a:pt x="2029" y="14263"/>
                    <a:pt x="1347" y="14368"/>
                    <a:pt x="867" y="14368"/>
                  </a:cubicBezTo>
                  <a:cubicBezTo>
                    <a:pt x="535" y="14368"/>
                    <a:pt x="301" y="14318"/>
                    <a:pt x="301" y="14318"/>
                  </a:cubicBezTo>
                  <a:lnTo>
                    <a:pt x="301" y="14318"/>
                  </a:lnTo>
                  <a:cubicBezTo>
                    <a:pt x="301" y="14318"/>
                    <a:pt x="880" y="17067"/>
                    <a:pt x="4813" y="17067"/>
                  </a:cubicBezTo>
                  <a:cubicBezTo>
                    <a:pt x="5103" y="17067"/>
                    <a:pt x="5411" y="17052"/>
                    <a:pt x="5738" y="17020"/>
                  </a:cubicBezTo>
                  <a:cubicBezTo>
                    <a:pt x="9774" y="16620"/>
                    <a:pt x="9974" y="14118"/>
                    <a:pt x="9974" y="14118"/>
                  </a:cubicBezTo>
                  <a:lnTo>
                    <a:pt x="9974" y="14118"/>
                  </a:lnTo>
                  <a:cubicBezTo>
                    <a:pt x="10108" y="15052"/>
                    <a:pt x="9741" y="16019"/>
                    <a:pt x="9007" y="16620"/>
                  </a:cubicBezTo>
                  <a:cubicBezTo>
                    <a:pt x="9007" y="16620"/>
                    <a:pt x="9136" y="16632"/>
                    <a:pt x="9348" y="16632"/>
                  </a:cubicBezTo>
                  <a:cubicBezTo>
                    <a:pt x="10161" y="16632"/>
                    <a:pt x="12203" y="16444"/>
                    <a:pt x="12943" y="14618"/>
                  </a:cubicBezTo>
                  <a:cubicBezTo>
                    <a:pt x="13610" y="12917"/>
                    <a:pt x="12076" y="11749"/>
                    <a:pt x="11676" y="9581"/>
                  </a:cubicBezTo>
                  <a:cubicBezTo>
                    <a:pt x="11509" y="8714"/>
                    <a:pt x="11909" y="6946"/>
                    <a:pt x="11842" y="5512"/>
                  </a:cubicBezTo>
                  <a:lnTo>
                    <a:pt x="11842" y="5512"/>
                  </a:lnTo>
                  <a:cubicBezTo>
                    <a:pt x="11887" y="5517"/>
                    <a:pt x="11932" y="5520"/>
                    <a:pt x="11978" y="5520"/>
                  </a:cubicBezTo>
                  <a:cubicBezTo>
                    <a:pt x="12209" y="5520"/>
                    <a:pt x="12454" y="5450"/>
                    <a:pt x="12676" y="5311"/>
                  </a:cubicBezTo>
                  <a:cubicBezTo>
                    <a:pt x="14044" y="4611"/>
                    <a:pt x="14578" y="2910"/>
                    <a:pt x="13877" y="1542"/>
                  </a:cubicBezTo>
                  <a:cubicBezTo>
                    <a:pt x="13385" y="557"/>
                    <a:pt x="12397" y="1"/>
                    <a:pt x="113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30;p65">
              <a:extLst>
                <a:ext uri="{FF2B5EF4-FFF2-40B4-BE49-F238E27FC236}">
                  <a16:creationId xmlns:a16="http://schemas.microsoft.com/office/drawing/2014/main" id="{A0A6ADF2-8948-E5C1-E1A3-81567A7B5AEF}"/>
                </a:ext>
              </a:extLst>
            </p:cNvPr>
            <p:cNvSpPr/>
            <p:nvPr/>
          </p:nvSpPr>
          <p:spPr>
            <a:xfrm flipH="1">
              <a:off x="1231516" y="2340024"/>
              <a:ext cx="21284" cy="27619"/>
            </a:xfrm>
            <a:custGeom>
              <a:avLst/>
              <a:gdLst/>
              <a:ahLst/>
              <a:cxnLst/>
              <a:rect l="l" t="t" r="r" b="b"/>
              <a:pathLst>
                <a:path w="1302" h="1689" extrusionOk="0">
                  <a:moveTo>
                    <a:pt x="995" y="0"/>
                  </a:moveTo>
                  <a:cubicBezTo>
                    <a:pt x="632" y="0"/>
                    <a:pt x="298" y="223"/>
                    <a:pt x="167" y="588"/>
                  </a:cubicBezTo>
                  <a:cubicBezTo>
                    <a:pt x="1" y="1021"/>
                    <a:pt x="234" y="1522"/>
                    <a:pt x="701" y="1689"/>
                  </a:cubicBezTo>
                  <a:lnTo>
                    <a:pt x="1302" y="54"/>
                  </a:lnTo>
                  <a:cubicBezTo>
                    <a:pt x="1200" y="18"/>
                    <a:pt x="1096" y="0"/>
                    <a:pt x="9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7" name="Google Shape;2732;p65">
            <a:extLst>
              <a:ext uri="{FF2B5EF4-FFF2-40B4-BE49-F238E27FC236}">
                <a16:creationId xmlns:a16="http://schemas.microsoft.com/office/drawing/2014/main" id="{A1CC3121-0FB2-FE55-659E-848E20FC4ACB}"/>
              </a:ext>
            </a:extLst>
          </p:cNvPr>
          <p:cNvSpPr txBox="1">
            <a:spLocks/>
          </p:cNvSpPr>
          <p:nvPr/>
        </p:nvSpPr>
        <p:spPr>
          <a:xfrm>
            <a:off x="5614630" y="2032497"/>
            <a:ext cx="1800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More Duration</a:t>
            </a:r>
          </a:p>
        </p:txBody>
      </p:sp>
      <p:cxnSp>
        <p:nvCxnSpPr>
          <p:cNvPr id="2802" name="Google Shape;2738;p65">
            <a:extLst>
              <a:ext uri="{FF2B5EF4-FFF2-40B4-BE49-F238E27FC236}">
                <a16:creationId xmlns:a16="http://schemas.microsoft.com/office/drawing/2014/main" id="{EFAEBE6A-26A9-1F1E-A462-5651F5B66C80}"/>
              </a:ext>
            </a:extLst>
          </p:cNvPr>
          <p:cNvCxnSpPr/>
          <p:nvPr/>
        </p:nvCxnSpPr>
        <p:spPr>
          <a:xfrm flipH="1">
            <a:off x="3615130" y="2150847"/>
            <a:ext cx="1999500" cy="9111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3" name="Google Shape;2739;p65">
            <a:extLst>
              <a:ext uri="{FF2B5EF4-FFF2-40B4-BE49-F238E27FC236}">
                <a16:creationId xmlns:a16="http://schemas.microsoft.com/office/drawing/2014/main" id="{37345A39-AC4C-C282-8B23-79FFD127B9A5}"/>
              </a:ext>
            </a:extLst>
          </p:cNvPr>
          <p:cNvCxnSpPr/>
          <p:nvPr/>
        </p:nvCxnSpPr>
        <p:spPr>
          <a:xfrm flipH="1">
            <a:off x="3615130" y="2512472"/>
            <a:ext cx="1999500" cy="549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4" name="Google Shape;2740;p65">
            <a:extLst>
              <a:ext uri="{FF2B5EF4-FFF2-40B4-BE49-F238E27FC236}">
                <a16:creationId xmlns:a16="http://schemas.microsoft.com/office/drawing/2014/main" id="{FF853445-9F32-3547-FBFE-9FBB608083AC}"/>
              </a:ext>
            </a:extLst>
          </p:cNvPr>
          <p:cNvCxnSpPr/>
          <p:nvPr/>
        </p:nvCxnSpPr>
        <p:spPr>
          <a:xfrm flipH="1">
            <a:off x="3615130" y="2874097"/>
            <a:ext cx="1999500" cy="187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5" name="Google Shape;2741;p65">
            <a:extLst>
              <a:ext uri="{FF2B5EF4-FFF2-40B4-BE49-F238E27FC236}">
                <a16:creationId xmlns:a16="http://schemas.microsoft.com/office/drawing/2014/main" id="{4B57E964-840F-D928-B2C9-D6E70DFE4490}"/>
              </a:ext>
            </a:extLst>
          </p:cNvPr>
          <p:cNvCxnSpPr/>
          <p:nvPr/>
        </p:nvCxnSpPr>
        <p:spPr>
          <a:xfrm rot="10800000">
            <a:off x="3615130" y="3061722"/>
            <a:ext cx="1999500" cy="174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6" name="Google Shape;2742;p65">
            <a:extLst>
              <a:ext uri="{FF2B5EF4-FFF2-40B4-BE49-F238E27FC236}">
                <a16:creationId xmlns:a16="http://schemas.microsoft.com/office/drawing/2014/main" id="{4081BBD7-7F8C-3C73-C82E-A7700A18E4DF}"/>
              </a:ext>
            </a:extLst>
          </p:cNvPr>
          <p:cNvCxnSpPr/>
          <p:nvPr/>
        </p:nvCxnSpPr>
        <p:spPr>
          <a:xfrm rot="10800000">
            <a:off x="3615130" y="3061847"/>
            <a:ext cx="1999500" cy="535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7" name="Google Shape;2743;p65">
            <a:extLst>
              <a:ext uri="{FF2B5EF4-FFF2-40B4-BE49-F238E27FC236}">
                <a16:creationId xmlns:a16="http://schemas.microsoft.com/office/drawing/2014/main" id="{630B5222-DDB5-5DA0-7C99-BB6A561092DB}"/>
              </a:ext>
            </a:extLst>
          </p:cNvPr>
          <p:cNvCxnSpPr/>
          <p:nvPr/>
        </p:nvCxnSpPr>
        <p:spPr>
          <a:xfrm rot="10800000">
            <a:off x="3615130" y="3061972"/>
            <a:ext cx="1999500" cy="897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0" name="Google Shape;2732;p65">
            <a:extLst>
              <a:ext uri="{FF2B5EF4-FFF2-40B4-BE49-F238E27FC236}">
                <a16:creationId xmlns:a16="http://schemas.microsoft.com/office/drawing/2014/main" id="{96887CE0-592F-7CDD-83FA-19BA6E625B35}"/>
              </a:ext>
            </a:extLst>
          </p:cNvPr>
          <p:cNvSpPr txBox="1">
            <a:spLocks/>
          </p:cNvSpPr>
          <p:nvPr/>
        </p:nvSpPr>
        <p:spPr>
          <a:xfrm>
            <a:off x="5614629" y="2389810"/>
            <a:ext cx="2103379" cy="279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Hard to Understand</a:t>
            </a:r>
          </a:p>
        </p:txBody>
      </p:sp>
      <p:sp>
        <p:nvSpPr>
          <p:cNvPr id="2811" name="Google Shape;2732;p65">
            <a:extLst>
              <a:ext uri="{FF2B5EF4-FFF2-40B4-BE49-F238E27FC236}">
                <a16:creationId xmlns:a16="http://schemas.microsoft.com/office/drawing/2014/main" id="{9A6BBD61-9300-F032-D1E9-C95F9D4955BE}"/>
              </a:ext>
            </a:extLst>
          </p:cNvPr>
          <p:cNvSpPr txBox="1">
            <a:spLocks/>
          </p:cNvSpPr>
          <p:nvPr/>
        </p:nvSpPr>
        <p:spPr>
          <a:xfrm>
            <a:off x="5620321" y="2734016"/>
            <a:ext cx="3144581" cy="279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Not able to create Application</a:t>
            </a:r>
          </a:p>
        </p:txBody>
      </p:sp>
      <p:sp>
        <p:nvSpPr>
          <p:cNvPr id="2812" name="Google Shape;2732;p65">
            <a:extLst>
              <a:ext uri="{FF2B5EF4-FFF2-40B4-BE49-F238E27FC236}">
                <a16:creationId xmlns:a16="http://schemas.microsoft.com/office/drawing/2014/main" id="{961842C3-D61A-AA49-98EB-12894E732B19}"/>
              </a:ext>
            </a:extLst>
          </p:cNvPr>
          <p:cNvSpPr txBox="1">
            <a:spLocks/>
          </p:cNvSpPr>
          <p:nvPr/>
        </p:nvSpPr>
        <p:spPr>
          <a:xfrm>
            <a:off x="5611552" y="3122154"/>
            <a:ext cx="1800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Not Interactive</a:t>
            </a:r>
          </a:p>
        </p:txBody>
      </p:sp>
      <p:sp>
        <p:nvSpPr>
          <p:cNvPr id="2813" name="Google Shape;2732;p65">
            <a:extLst>
              <a:ext uri="{FF2B5EF4-FFF2-40B4-BE49-F238E27FC236}">
                <a16:creationId xmlns:a16="http://schemas.microsoft.com/office/drawing/2014/main" id="{9BA5F757-EC10-3538-7D0F-02CA6865959B}"/>
              </a:ext>
            </a:extLst>
          </p:cNvPr>
          <p:cNvSpPr txBox="1">
            <a:spLocks/>
          </p:cNvSpPr>
          <p:nvPr/>
        </p:nvSpPr>
        <p:spPr>
          <a:xfrm>
            <a:off x="5611552" y="3446854"/>
            <a:ext cx="1800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Not </a:t>
            </a:r>
            <a:r>
              <a:rPr lang="en-GB" sz="1600" b="1" dirty="0" err="1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Presise</a:t>
            </a:r>
            <a:endParaRPr lang="en-GB" sz="1600" b="1" dirty="0">
              <a:latin typeface="Cambria Math" panose="02040503050406030204" pitchFamily="18" charset="0"/>
              <a:ea typeface="Cambria Math" panose="02040503050406030204" pitchFamily="18" charset="0"/>
              <a:cs typeface="Be Vietnam"/>
              <a:sym typeface="Be Vietnam"/>
            </a:endParaRPr>
          </a:p>
        </p:txBody>
      </p:sp>
      <p:sp>
        <p:nvSpPr>
          <p:cNvPr id="2814" name="Google Shape;2732;p65">
            <a:extLst>
              <a:ext uri="{FF2B5EF4-FFF2-40B4-BE49-F238E27FC236}">
                <a16:creationId xmlns:a16="http://schemas.microsoft.com/office/drawing/2014/main" id="{5612DA1A-D019-2099-CAC6-521EB74BBFE6}"/>
              </a:ext>
            </a:extLst>
          </p:cNvPr>
          <p:cNvSpPr txBox="1">
            <a:spLocks/>
          </p:cNvSpPr>
          <p:nvPr/>
        </p:nvSpPr>
        <p:spPr>
          <a:xfrm>
            <a:off x="5595310" y="3759101"/>
            <a:ext cx="3067648" cy="381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Font typeface="Raleway"/>
              <a:buNone/>
            </a:pPr>
            <a:r>
              <a:rPr lang="en-GB" sz="1600" b="1" dirty="0">
                <a:latin typeface="Cambria Math" panose="02040503050406030204" pitchFamily="18" charset="0"/>
                <a:ea typeface="Cambria Math" panose="02040503050406030204" pitchFamily="18" charset="0"/>
                <a:cs typeface="Be Vietnam"/>
                <a:sym typeface="Be Vietnam"/>
              </a:rPr>
              <a:t>Problem in Lack of Information</a:t>
            </a:r>
          </a:p>
        </p:txBody>
      </p:sp>
      <p:cxnSp>
        <p:nvCxnSpPr>
          <p:cNvPr id="2816" name="Straight Connector 2815">
            <a:extLst>
              <a:ext uri="{FF2B5EF4-FFF2-40B4-BE49-F238E27FC236}">
                <a16:creationId xmlns:a16="http://schemas.microsoft.com/office/drawing/2014/main" id="{A540E0B3-937A-ABA0-3265-9697AD9DC84F}"/>
              </a:ext>
            </a:extLst>
          </p:cNvPr>
          <p:cNvCxnSpPr>
            <a:cxnSpLocks/>
          </p:cNvCxnSpPr>
          <p:nvPr/>
        </p:nvCxnSpPr>
        <p:spPr>
          <a:xfrm>
            <a:off x="5695919" y="3958973"/>
            <a:ext cx="2630260" cy="157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31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2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7" grpId="0" animBg="1"/>
      <p:bldP spid="2018" grpId="0" animBg="1"/>
      <p:bldP spid="2019" grpId="0" animBg="1"/>
      <p:bldP spid="2020" grpId="0" animBg="1"/>
      <p:bldP spid="2070" grpId="0" animBg="1"/>
      <p:bldP spid="2071" grpId="0" animBg="1"/>
      <p:bldP spid="2074" grpId="0"/>
      <p:bldP spid="2076" grpId="0"/>
      <p:bldP spid="2797" grpId="0"/>
      <p:bldP spid="2810" grpId="0"/>
      <p:bldP spid="2811" grpId="0"/>
      <p:bldP spid="2812" grpId="0"/>
      <p:bldP spid="2813" grpId="0"/>
      <p:bldP spid="28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Google Shape;2655;p73"/>
          <p:cNvSpPr txBox="1">
            <a:spLocks noGrp="1"/>
          </p:cNvSpPr>
          <p:nvPr>
            <p:ph type="subTitle" idx="1"/>
          </p:nvPr>
        </p:nvSpPr>
        <p:spPr>
          <a:xfrm>
            <a:off x="281267" y="1521327"/>
            <a:ext cx="2421300" cy="17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mbria Math" panose="02040503050406030204" pitchFamily="18" charset="0"/>
                <a:ea typeface="Cambria Math" panose="02040503050406030204" pitchFamily="18" charset="0"/>
              </a:rPr>
              <a:t>Probem is not a lack of information</a:t>
            </a:r>
          </a:p>
          <a:p>
            <a:pPr marL="0" indent="0"/>
            <a:r>
              <a:rPr lang="en-IN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Problem is Information Overload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2683" name="Google Shape;2683;p73"/>
          <p:cNvGrpSpPr/>
          <p:nvPr/>
        </p:nvGrpSpPr>
        <p:grpSpPr>
          <a:xfrm>
            <a:off x="389030" y="3382832"/>
            <a:ext cx="659294" cy="1760668"/>
            <a:chOff x="731955" y="2811840"/>
            <a:chExt cx="564367" cy="1507164"/>
          </a:xfrm>
        </p:grpSpPr>
        <p:sp>
          <p:nvSpPr>
            <p:cNvPr id="2684" name="Google Shape;2684;p73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3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3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3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3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3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3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3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3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3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3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3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3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3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3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3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3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3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3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3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3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3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3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3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3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3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3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3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3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3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3"/>
            <p:cNvSpPr/>
            <p:nvPr/>
          </p:nvSpPr>
          <p:spPr>
            <a:xfrm>
              <a:off x="923865" y="4086963"/>
              <a:ext cx="224023" cy="232041"/>
            </a:xfrm>
            <a:custGeom>
              <a:avLst/>
              <a:gdLst/>
              <a:ahLst/>
              <a:cxnLst/>
              <a:rect l="l" t="t" r="r" b="b"/>
              <a:pathLst>
                <a:path w="11176" h="11576" extrusionOk="0">
                  <a:moveTo>
                    <a:pt x="0" y="0"/>
                  </a:moveTo>
                  <a:lnTo>
                    <a:pt x="2369" y="11575"/>
                  </a:lnTo>
                  <a:lnTo>
                    <a:pt x="9407" y="11575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3"/>
            <p:cNvSpPr/>
            <p:nvPr/>
          </p:nvSpPr>
          <p:spPr>
            <a:xfrm>
              <a:off x="944592" y="4119816"/>
              <a:ext cx="186579" cy="113595"/>
            </a:xfrm>
            <a:custGeom>
              <a:avLst/>
              <a:gdLst/>
              <a:ahLst/>
              <a:cxnLst/>
              <a:rect l="l" t="t" r="r" b="b"/>
              <a:pathLst>
                <a:path w="9308" h="5667" extrusionOk="0">
                  <a:moveTo>
                    <a:pt x="3042" y="158"/>
                  </a:moveTo>
                  <a:cubicBezTo>
                    <a:pt x="3186" y="158"/>
                    <a:pt x="3331" y="193"/>
                    <a:pt x="3470" y="262"/>
                  </a:cubicBezTo>
                  <a:cubicBezTo>
                    <a:pt x="3770" y="429"/>
                    <a:pt x="3903" y="763"/>
                    <a:pt x="3903" y="1096"/>
                  </a:cubicBezTo>
                  <a:cubicBezTo>
                    <a:pt x="3870" y="1397"/>
                    <a:pt x="3770" y="1730"/>
                    <a:pt x="3603" y="1997"/>
                  </a:cubicBezTo>
                  <a:cubicBezTo>
                    <a:pt x="3269" y="2464"/>
                    <a:pt x="2802" y="2798"/>
                    <a:pt x="2269" y="2964"/>
                  </a:cubicBezTo>
                  <a:cubicBezTo>
                    <a:pt x="2134" y="3021"/>
                    <a:pt x="1999" y="3062"/>
                    <a:pt x="1863" y="3090"/>
                  </a:cubicBezTo>
                  <a:lnTo>
                    <a:pt x="1863" y="3090"/>
                  </a:lnTo>
                  <a:cubicBezTo>
                    <a:pt x="1834" y="2915"/>
                    <a:pt x="1815" y="2739"/>
                    <a:pt x="1802" y="2564"/>
                  </a:cubicBezTo>
                  <a:cubicBezTo>
                    <a:pt x="1768" y="2164"/>
                    <a:pt x="1802" y="1730"/>
                    <a:pt x="1868" y="1330"/>
                  </a:cubicBezTo>
                  <a:cubicBezTo>
                    <a:pt x="1935" y="930"/>
                    <a:pt x="2169" y="596"/>
                    <a:pt x="2469" y="363"/>
                  </a:cubicBezTo>
                  <a:cubicBezTo>
                    <a:pt x="2644" y="226"/>
                    <a:pt x="2842" y="158"/>
                    <a:pt x="3042" y="158"/>
                  </a:cubicBezTo>
                  <a:close/>
                  <a:moveTo>
                    <a:pt x="5872" y="1732"/>
                  </a:moveTo>
                  <a:cubicBezTo>
                    <a:pt x="6073" y="1732"/>
                    <a:pt x="6271" y="1800"/>
                    <a:pt x="6438" y="1930"/>
                  </a:cubicBezTo>
                  <a:cubicBezTo>
                    <a:pt x="6739" y="2197"/>
                    <a:pt x="6905" y="2597"/>
                    <a:pt x="6872" y="2998"/>
                  </a:cubicBezTo>
                  <a:cubicBezTo>
                    <a:pt x="6805" y="3431"/>
                    <a:pt x="6639" y="3832"/>
                    <a:pt x="6372" y="4165"/>
                  </a:cubicBezTo>
                  <a:cubicBezTo>
                    <a:pt x="6269" y="4306"/>
                    <a:pt x="6156" y="4438"/>
                    <a:pt x="6036" y="4559"/>
                  </a:cubicBezTo>
                  <a:lnTo>
                    <a:pt x="6036" y="4559"/>
                  </a:lnTo>
                  <a:cubicBezTo>
                    <a:pt x="5876" y="4510"/>
                    <a:pt x="5721" y="4445"/>
                    <a:pt x="5571" y="4365"/>
                  </a:cubicBezTo>
                  <a:cubicBezTo>
                    <a:pt x="5004" y="3998"/>
                    <a:pt x="4670" y="3365"/>
                    <a:pt x="4771" y="2698"/>
                  </a:cubicBezTo>
                  <a:cubicBezTo>
                    <a:pt x="4837" y="2331"/>
                    <a:pt x="5071" y="2030"/>
                    <a:pt x="5404" y="1864"/>
                  </a:cubicBezTo>
                  <a:cubicBezTo>
                    <a:pt x="5552" y="1775"/>
                    <a:pt x="5713" y="1732"/>
                    <a:pt x="5872" y="1732"/>
                  </a:cubicBezTo>
                  <a:close/>
                  <a:moveTo>
                    <a:pt x="3047" y="0"/>
                  </a:moveTo>
                  <a:cubicBezTo>
                    <a:pt x="2816" y="0"/>
                    <a:pt x="2593" y="77"/>
                    <a:pt x="2402" y="229"/>
                  </a:cubicBezTo>
                  <a:cubicBezTo>
                    <a:pt x="2035" y="463"/>
                    <a:pt x="1802" y="863"/>
                    <a:pt x="1702" y="1297"/>
                  </a:cubicBezTo>
                  <a:cubicBezTo>
                    <a:pt x="1635" y="1697"/>
                    <a:pt x="1602" y="2164"/>
                    <a:pt x="1635" y="2597"/>
                  </a:cubicBezTo>
                  <a:cubicBezTo>
                    <a:pt x="1635" y="2768"/>
                    <a:pt x="1650" y="2944"/>
                    <a:pt x="1679" y="3121"/>
                  </a:cubicBezTo>
                  <a:lnTo>
                    <a:pt x="1679" y="3121"/>
                  </a:lnTo>
                  <a:cubicBezTo>
                    <a:pt x="1562" y="3136"/>
                    <a:pt x="1443" y="3143"/>
                    <a:pt x="1322" y="3143"/>
                  </a:cubicBezTo>
                  <a:cubicBezTo>
                    <a:pt x="1228" y="3143"/>
                    <a:pt x="1132" y="3139"/>
                    <a:pt x="1035" y="3131"/>
                  </a:cubicBezTo>
                  <a:cubicBezTo>
                    <a:pt x="668" y="3064"/>
                    <a:pt x="334" y="2964"/>
                    <a:pt x="0" y="2831"/>
                  </a:cubicBezTo>
                  <a:lnTo>
                    <a:pt x="0" y="2831"/>
                  </a:lnTo>
                  <a:lnTo>
                    <a:pt x="67" y="2864"/>
                  </a:lnTo>
                  <a:cubicBezTo>
                    <a:pt x="101" y="2898"/>
                    <a:pt x="167" y="2931"/>
                    <a:pt x="234" y="2964"/>
                  </a:cubicBezTo>
                  <a:cubicBezTo>
                    <a:pt x="501" y="3064"/>
                    <a:pt x="768" y="3165"/>
                    <a:pt x="1035" y="3198"/>
                  </a:cubicBezTo>
                  <a:cubicBezTo>
                    <a:pt x="1151" y="3216"/>
                    <a:pt x="1267" y="3224"/>
                    <a:pt x="1383" y="3224"/>
                  </a:cubicBezTo>
                  <a:cubicBezTo>
                    <a:pt x="1487" y="3224"/>
                    <a:pt x="1591" y="3217"/>
                    <a:pt x="1694" y="3205"/>
                  </a:cubicBezTo>
                  <a:lnTo>
                    <a:pt x="1694" y="3205"/>
                  </a:lnTo>
                  <a:cubicBezTo>
                    <a:pt x="1740" y="3450"/>
                    <a:pt x="1811" y="3696"/>
                    <a:pt x="1902" y="3932"/>
                  </a:cubicBezTo>
                  <a:cubicBezTo>
                    <a:pt x="2102" y="4365"/>
                    <a:pt x="2369" y="4766"/>
                    <a:pt x="2736" y="5099"/>
                  </a:cubicBezTo>
                  <a:cubicBezTo>
                    <a:pt x="3136" y="5433"/>
                    <a:pt x="3603" y="5633"/>
                    <a:pt x="4103" y="5666"/>
                  </a:cubicBezTo>
                  <a:cubicBezTo>
                    <a:pt x="4604" y="5666"/>
                    <a:pt x="5104" y="5500"/>
                    <a:pt x="5504" y="5233"/>
                  </a:cubicBezTo>
                  <a:cubicBezTo>
                    <a:pt x="5729" y="5083"/>
                    <a:pt x="5944" y="4922"/>
                    <a:pt x="6142" y="4745"/>
                  </a:cubicBezTo>
                  <a:lnTo>
                    <a:pt x="6142" y="4745"/>
                  </a:lnTo>
                  <a:cubicBezTo>
                    <a:pt x="6332" y="4788"/>
                    <a:pt x="6525" y="4809"/>
                    <a:pt x="6717" y="4809"/>
                  </a:cubicBezTo>
                  <a:cubicBezTo>
                    <a:pt x="6881" y="4809"/>
                    <a:pt x="7045" y="4794"/>
                    <a:pt x="7206" y="4766"/>
                  </a:cubicBezTo>
                  <a:cubicBezTo>
                    <a:pt x="7639" y="4666"/>
                    <a:pt x="8040" y="4499"/>
                    <a:pt x="8406" y="4265"/>
                  </a:cubicBezTo>
                  <a:cubicBezTo>
                    <a:pt x="8640" y="4132"/>
                    <a:pt x="8873" y="3998"/>
                    <a:pt x="9107" y="3832"/>
                  </a:cubicBezTo>
                  <a:cubicBezTo>
                    <a:pt x="9174" y="3765"/>
                    <a:pt x="9240" y="3698"/>
                    <a:pt x="9307" y="3632"/>
                  </a:cubicBezTo>
                  <a:lnTo>
                    <a:pt x="9307" y="3632"/>
                  </a:lnTo>
                  <a:cubicBezTo>
                    <a:pt x="9240" y="3665"/>
                    <a:pt x="9140" y="3732"/>
                    <a:pt x="9074" y="3798"/>
                  </a:cubicBezTo>
                  <a:cubicBezTo>
                    <a:pt x="8907" y="3898"/>
                    <a:pt x="8707" y="4032"/>
                    <a:pt x="8373" y="4199"/>
                  </a:cubicBezTo>
                  <a:cubicBezTo>
                    <a:pt x="8006" y="4399"/>
                    <a:pt x="7606" y="4532"/>
                    <a:pt x="7206" y="4632"/>
                  </a:cubicBezTo>
                  <a:cubicBezTo>
                    <a:pt x="7061" y="4658"/>
                    <a:pt x="6916" y="4670"/>
                    <a:pt x="6772" y="4670"/>
                  </a:cubicBezTo>
                  <a:cubicBezTo>
                    <a:pt x="6605" y="4670"/>
                    <a:pt x="6439" y="4653"/>
                    <a:pt x="6276" y="4620"/>
                  </a:cubicBezTo>
                  <a:lnTo>
                    <a:pt x="6276" y="4620"/>
                  </a:lnTo>
                  <a:cubicBezTo>
                    <a:pt x="6380" y="4519"/>
                    <a:pt x="6479" y="4412"/>
                    <a:pt x="6572" y="4299"/>
                  </a:cubicBezTo>
                  <a:cubicBezTo>
                    <a:pt x="6872" y="3932"/>
                    <a:pt x="7039" y="3498"/>
                    <a:pt x="7106" y="3031"/>
                  </a:cubicBezTo>
                  <a:cubicBezTo>
                    <a:pt x="7139" y="2564"/>
                    <a:pt x="6939" y="2097"/>
                    <a:pt x="6605" y="1797"/>
                  </a:cubicBezTo>
                  <a:cubicBezTo>
                    <a:pt x="6403" y="1650"/>
                    <a:pt x="6161" y="1574"/>
                    <a:pt x="5918" y="1574"/>
                  </a:cubicBezTo>
                  <a:cubicBezTo>
                    <a:pt x="5718" y="1574"/>
                    <a:pt x="5518" y="1625"/>
                    <a:pt x="5338" y="1730"/>
                  </a:cubicBezTo>
                  <a:cubicBezTo>
                    <a:pt x="4971" y="1930"/>
                    <a:pt x="4704" y="2264"/>
                    <a:pt x="4637" y="2664"/>
                  </a:cubicBezTo>
                  <a:cubicBezTo>
                    <a:pt x="4504" y="3398"/>
                    <a:pt x="4871" y="4132"/>
                    <a:pt x="5504" y="4499"/>
                  </a:cubicBezTo>
                  <a:cubicBezTo>
                    <a:pt x="5636" y="4573"/>
                    <a:pt x="5772" y="4633"/>
                    <a:pt x="5910" y="4679"/>
                  </a:cubicBezTo>
                  <a:lnTo>
                    <a:pt x="5910" y="4679"/>
                  </a:lnTo>
                  <a:cubicBezTo>
                    <a:pt x="5752" y="4824"/>
                    <a:pt x="5582" y="4953"/>
                    <a:pt x="5404" y="5066"/>
                  </a:cubicBezTo>
                  <a:cubicBezTo>
                    <a:pt x="5004" y="5333"/>
                    <a:pt x="4537" y="5466"/>
                    <a:pt x="4103" y="5466"/>
                  </a:cubicBezTo>
                  <a:cubicBezTo>
                    <a:pt x="3636" y="5433"/>
                    <a:pt x="3203" y="5233"/>
                    <a:pt x="2836" y="4932"/>
                  </a:cubicBezTo>
                  <a:cubicBezTo>
                    <a:pt x="2502" y="4632"/>
                    <a:pt x="2235" y="4265"/>
                    <a:pt x="2069" y="3865"/>
                  </a:cubicBezTo>
                  <a:cubicBezTo>
                    <a:pt x="1980" y="3636"/>
                    <a:pt x="1920" y="3407"/>
                    <a:pt x="1878" y="3178"/>
                  </a:cubicBezTo>
                  <a:lnTo>
                    <a:pt x="1878" y="3178"/>
                  </a:lnTo>
                  <a:cubicBezTo>
                    <a:pt x="2031" y="3150"/>
                    <a:pt x="2183" y="3111"/>
                    <a:pt x="2335" y="3064"/>
                  </a:cubicBezTo>
                  <a:cubicBezTo>
                    <a:pt x="2869" y="2898"/>
                    <a:pt x="3370" y="2564"/>
                    <a:pt x="3736" y="2097"/>
                  </a:cubicBezTo>
                  <a:cubicBezTo>
                    <a:pt x="3903" y="1797"/>
                    <a:pt x="4037" y="1463"/>
                    <a:pt x="4037" y="1130"/>
                  </a:cubicBezTo>
                  <a:cubicBezTo>
                    <a:pt x="4070" y="729"/>
                    <a:pt x="3903" y="329"/>
                    <a:pt x="3570" y="129"/>
                  </a:cubicBezTo>
                  <a:cubicBezTo>
                    <a:pt x="3398" y="43"/>
                    <a:pt x="3220" y="0"/>
                    <a:pt x="30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063;p49">
            <a:extLst>
              <a:ext uri="{FF2B5EF4-FFF2-40B4-BE49-F238E27FC236}">
                <a16:creationId xmlns:a16="http://schemas.microsoft.com/office/drawing/2014/main" id="{B357C1A5-5AF6-FD17-E1FD-0D9A4FD9AB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97790" y="300092"/>
            <a:ext cx="2617049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Cambria" panose="02040503050406030204" pitchFamily="18" charset="0"/>
                <a:ea typeface="Cambria" panose="02040503050406030204" pitchFamily="18" charset="0"/>
              </a:rPr>
              <a:t>Solution</a:t>
            </a:r>
            <a:endParaRPr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Google Shape;2655;p73">
            <a:extLst>
              <a:ext uri="{FF2B5EF4-FFF2-40B4-BE49-F238E27FC236}">
                <a16:creationId xmlns:a16="http://schemas.microsoft.com/office/drawing/2014/main" id="{D086E92A-A975-16F1-CA45-1815AC42C6F3}"/>
              </a:ext>
            </a:extLst>
          </p:cNvPr>
          <p:cNvSpPr txBox="1">
            <a:spLocks/>
          </p:cNvSpPr>
          <p:nvPr/>
        </p:nvSpPr>
        <p:spPr>
          <a:xfrm>
            <a:off x="3361350" y="2436105"/>
            <a:ext cx="2421300" cy="202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b="1" dirty="0">
                <a:latin typeface="Cambria Math" panose="02040503050406030204" pitchFamily="18" charset="0"/>
                <a:ea typeface="Cambria Math" panose="02040503050406030204" pitchFamily="18" charset="0"/>
              </a:rPr>
              <a:t>What People Need?</a:t>
            </a:r>
          </a:p>
          <a:p>
            <a:pPr marL="0" indent="0"/>
            <a:r>
              <a:rPr lang="en-US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Clearcut </a:t>
            </a:r>
            <a:r>
              <a:rPr lang="en-US" b="1" dirty="0" err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Presise</a:t>
            </a:r>
            <a:r>
              <a:rPr lang="en-US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&amp; focused implementation with Clear mentorship   </a:t>
            </a:r>
          </a:p>
        </p:txBody>
      </p:sp>
      <p:sp>
        <p:nvSpPr>
          <p:cNvPr id="27" name="Google Shape;2655;p73">
            <a:extLst>
              <a:ext uri="{FF2B5EF4-FFF2-40B4-BE49-F238E27FC236}">
                <a16:creationId xmlns:a16="http://schemas.microsoft.com/office/drawing/2014/main" id="{7BCD094B-FCCD-F233-FEF0-51C944DC9518}"/>
              </a:ext>
            </a:extLst>
          </p:cNvPr>
          <p:cNvSpPr txBox="1">
            <a:spLocks/>
          </p:cNvSpPr>
          <p:nvPr/>
        </p:nvSpPr>
        <p:spPr>
          <a:xfrm>
            <a:off x="6385785" y="3777066"/>
            <a:ext cx="2421300" cy="876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19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Application Based Learning</a:t>
            </a:r>
          </a:p>
        </p:txBody>
      </p:sp>
      <p:pic>
        <p:nvPicPr>
          <p:cNvPr id="3076" name="Picture 4" descr="Kid Question Images - Free Download on Freepik">
            <a:extLst>
              <a:ext uri="{FF2B5EF4-FFF2-40B4-BE49-F238E27FC236}">
                <a16:creationId xmlns:a16="http://schemas.microsoft.com/office/drawing/2014/main" id="{2D18C900-73EB-5917-6D19-A41F588614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4" t="3679" r="8594" b="3685"/>
          <a:stretch/>
        </p:blipFill>
        <p:spPr bwMode="auto">
          <a:xfrm>
            <a:off x="4006786" y="1521327"/>
            <a:ext cx="1276511" cy="944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emale person gets too much information. Information and data overload concept. Mental health concept. Digital information overload. Flat cartoon design styles vector illustration.">
            <a:extLst>
              <a:ext uri="{FF2B5EF4-FFF2-40B4-BE49-F238E27FC236}">
                <a16:creationId xmlns:a16="http://schemas.microsoft.com/office/drawing/2014/main" id="{83D17394-EDC1-F8DD-ED73-76DD6031C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94"/>
          <a:stretch/>
        </p:blipFill>
        <p:spPr bwMode="auto">
          <a:xfrm>
            <a:off x="958326" y="731942"/>
            <a:ext cx="1067182" cy="883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Mobile Application Development vector round blue concept outline  illustration on white background Stock Vector | Adobe Stock">
            <a:extLst>
              <a:ext uri="{FF2B5EF4-FFF2-40B4-BE49-F238E27FC236}">
                <a16:creationId xmlns:a16="http://schemas.microsoft.com/office/drawing/2014/main" id="{DCD32CDD-53BB-BE21-BB0D-5B24444542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6" t="8749" r="6991" b="6748"/>
          <a:stretch/>
        </p:blipFill>
        <p:spPr bwMode="auto">
          <a:xfrm>
            <a:off x="6992323" y="2658056"/>
            <a:ext cx="1155492" cy="1144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oogle Shape;1181;p50">
            <a:extLst>
              <a:ext uri="{FF2B5EF4-FFF2-40B4-BE49-F238E27FC236}">
                <a16:creationId xmlns:a16="http://schemas.microsoft.com/office/drawing/2014/main" id="{103AA8DE-1086-8F11-42EE-57B525EF4D79}"/>
              </a:ext>
            </a:extLst>
          </p:cNvPr>
          <p:cNvGrpSpPr/>
          <p:nvPr/>
        </p:nvGrpSpPr>
        <p:grpSpPr>
          <a:xfrm rot="12637881">
            <a:off x="8125568" y="-141176"/>
            <a:ext cx="1170992" cy="1567879"/>
            <a:chOff x="3312267" y="2949449"/>
            <a:chExt cx="928765" cy="1369555"/>
          </a:xfrm>
        </p:grpSpPr>
        <p:sp>
          <p:nvSpPr>
            <p:cNvPr id="32" name="Google Shape;1182;p50">
              <a:extLst>
                <a:ext uri="{FF2B5EF4-FFF2-40B4-BE49-F238E27FC236}">
                  <a16:creationId xmlns:a16="http://schemas.microsoft.com/office/drawing/2014/main" id="{3F214859-092E-5D0B-6A13-210CEA64520F}"/>
                </a:ext>
              </a:extLst>
            </p:cNvPr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83;p50">
              <a:extLst>
                <a:ext uri="{FF2B5EF4-FFF2-40B4-BE49-F238E27FC236}">
                  <a16:creationId xmlns:a16="http://schemas.microsoft.com/office/drawing/2014/main" id="{CE989031-4F60-7E3E-BD17-AC2279F39CA4}"/>
                </a:ext>
              </a:extLst>
            </p:cNvPr>
            <p:cNvSpPr/>
            <p:nvPr/>
          </p:nvSpPr>
          <p:spPr>
            <a:xfrm>
              <a:off x="3712806" y="2962299"/>
              <a:ext cx="17583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84;p50">
              <a:extLst>
                <a:ext uri="{FF2B5EF4-FFF2-40B4-BE49-F238E27FC236}">
                  <a16:creationId xmlns:a16="http://schemas.microsoft.com/office/drawing/2014/main" id="{03B15EC9-CC75-9356-3FCC-2C5452252D8C}"/>
                </a:ext>
              </a:extLst>
            </p:cNvPr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85;p50">
              <a:extLst>
                <a:ext uri="{FF2B5EF4-FFF2-40B4-BE49-F238E27FC236}">
                  <a16:creationId xmlns:a16="http://schemas.microsoft.com/office/drawing/2014/main" id="{7EFE10E6-8C8C-5941-06F0-383F6780C890}"/>
                </a:ext>
              </a:extLst>
            </p:cNvPr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86;p50">
              <a:extLst>
                <a:ext uri="{FF2B5EF4-FFF2-40B4-BE49-F238E27FC236}">
                  <a16:creationId xmlns:a16="http://schemas.microsoft.com/office/drawing/2014/main" id="{CEA1F5EB-4DA2-291C-27F6-C1F1C3812B21}"/>
                </a:ext>
              </a:extLst>
            </p:cNvPr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87;p50">
              <a:extLst>
                <a:ext uri="{FF2B5EF4-FFF2-40B4-BE49-F238E27FC236}">
                  <a16:creationId xmlns:a16="http://schemas.microsoft.com/office/drawing/2014/main" id="{90C0BB94-C2FE-968B-D9B0-2B8A63BA8788}"/>
                </a:ext>
              </a:extLst>
            </p:cNvPr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5618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Google Shape;2140;p64"/>
          <p:cNvSpPr txBox="1">
            <a:spLocks noGrp="1"/>
          </p:cNvSpPr>
          <p:nvPr>
            <p:ph type="title"/>
          </p:nvPr>
        </p:nvSpPr>
        <p:spPr>
          <a:xfrm>
            <a:off x="867296" y="1656442"/>
            <a:ext cx="6516549" cy="23791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900" dirty="0"/>
              <a:t>Knowing + Not Doing</a:t>
            </a:r>
            <a:br>
              <a:rPr lang="en-IN" sz="4900" dirty="0"/>
            </a:br>
            <a:r>
              <a:rPr lang="en-IN" sz="4900" dirty="0"/>
              <a:t>=</a:t>
            </a:r>
            <a:br>
              <a:rPr lang="en-IN" sz="4900" dirty="0"/>
            </a:br>
            <a:r>
              <a:rPr lang="en-IN" sz="4900" dirty="0"/>
              <a:t>Not Knowing</a:t>
            </a:r>
            <a:endParaRPr sz="4900" dirty="0"/>
          </a:p>
        </p:txBody>
      </p:sp>
      <p:grpSp>
        <p:nvGrpSpPr>
          <p:cNvPr id="2142" name="Google Shape;2142;p64"/>
          <p:cNvGrpSpPr/>
          <p:nvPr/>
        </p:nvGrpSpPr>
        <p:grpSpPr>
          <a:xfrm>
            <a:off x="7816955" y="3097972"/>
            <a:ext cx="877308" cy="2042473"/>
            <a:chOff x="731955" y="2811840"/>
            <a:chExt cx="564367" cy="1313910"/>
          </a:xfrm>
        </p:grpSpPr>
        <p:sp>
          <p:nvSpPr>
            <p:cNvPr id="2143" name="Google Shape;2143;p64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4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4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4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4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4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4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4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4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4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4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4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4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4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4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4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4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4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4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4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4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4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4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4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4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4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4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4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4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4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" name="Google Shape;2173;p64"/>
          <p:cNvGrpSpPr/>
          <p:nvPr/>
        </p:nvGrpSpPr>
        <p:grpSpPr>
          <a:xfrm flipH="1">
            <a:off x="634230" y="4224885"/>
            <a:ext cx="551967" cy="915573"/>
            <a:chOff x="731955" y="3388996"/>
            <a:chExt cx="355077" cy="588982"/>
          </a:xfrm>
        </p:grpSpPr>
        <p:sp>
          <p:nvSpPr>
            <p:cNvPr id="2174" name="Google Shape;2174;p64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4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4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4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4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4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4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4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4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4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4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4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4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7"/>
          <p:cNvSpPr txBox="1">
            <a:spLocks noGrp="1"/>
          </p:cNvSpPr>
          <p:nvPr>
            <p:ph type="body" idx="1"/>
          </p:nvPr>
        </p:nvSpPr>
        <p:spPr>
          <a:xfrm>
            <a:off x="48740" y="1834339"/>
            <a:ext cx="5714346" cy="1505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/>
              <a:t>“Learn to be a Lifelong Learner”</a:t>
            </a:r>
            <a:endParaRPr sz="4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08" name="Google Shape;251;p41">
            <a:extLst>
              <a:ext uri="{FF2B5EF4-FFF2-40B4-BE49-F238E27FC236}">
                <a16:creationId xmlns:a16="http://schemas.microsoft.com/office/drawing/2014/main" id="{2B4A2290-C28A-B10E-B6F8-4571068681C2}"/>
              </a:ext>
            </a:extLst>
          </p:cNvPr>
          <p:cNvGrpSpPr/>
          <p:nvPr/>
        </p:nvGrpSpPr>
        <p:grpSpPr>
          <a:xfrm>
            <a:off x="5789554" y="1268557"/>
            <a:ext cx="2553622" cy="2860325"/>
            <a:chOff x="1380325" y="456475"/>
            <a:chExt cx="4827625" cy="4811100"/>
          </a:xfrm>
        </p:grpSpPr>
        <p:sp>
          <p:nvSpPr>
            <p:cNvPr id="1209" name="Google Shape;252;p41">
              <a:extLst>
                <a:ext uri="{FF2B5EF4-FFF2-40B4-BE49-F238E27FC236}">
                  <a16:creationId xmlns:a16="http://schemas.microsoft.com/office/drawing/2014/main" id="{12D2BD37-3283-74CC-A0AC-4E27917852D1}"/>
                </a:ext>
              </a:extLst>
            </p:cNvPr>
            <p:cNvSpPr/>
            <p:nvPr/>
          </p:nvSpPr>
          <p:spPr>
            <a:xfrm>
              <a:off x="1380325" y="2480550"/>
              <a:ext cx="4827625" cy="2787025"/>
            </a:xfrm>
            <a:custGeom>
              <a:avLst/>
              <a:gdLst/>
              <a:ahLst/>
              <a:cxnLst/>
              <a:rect l="l" t="t" r="r" b="b"/>
              <a:pathLst>
                <a:path w="193105" h="111481" extrusionOk="0">
                  <a:moveTo>
                    <a:pt x="96569" y="1"/>
                  </a:moveTo>
                  <a:cubicBezTo>
                    <a:pt x="43231" y="1"/>
                    <a:pt x="0" y="24985"/>
                    <a:pt x="0" y="55740"/>
                  </a:cubicBezTo>
                  <a:cubicBezTo>
                    <a:pt x="0" y="86529"/>
                    <a:pt x="43231" y="111480"/>
                    <a:pt x="96569" y="111480"/>
                  </a:cubicBezTo>
                  <a:cubicBezTo>
                    <a:pt x="149874" y="111480"/>
                    <a:pt x="193105" y="86529"/>
                    <a:pt x="193105" y="55740"/>
                  </a:cubicBezTo>
                  <a:cubicBezTo>
                    <a:pt x="193105" y="24985"/>
                    <a:pt x="149874" y="1"/>
                    <a:pt x="9656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253;p41">
              <a:extLst>
                <a:ext uri="{FF2B5EF4-FFF2-40B4-BE49-F238E27FC236}">
                  <a16:creationId xmlns:a16="http://schemas.microsoft.com/office/drawing/2014/main" id="{FE0B2F22-26A2-5170-81EF-3088314D030C}"/>
                </a:ext>
              </a:extLst>
            </p:cNvPr>
            <p:cNvSpPr/>
            <p:nvPr/>
          </p:nvSpPr>
          <p:spPr>
            <a:xfrm>
              <a:off x="2849700" y="4121425"/>
              <a:ext cx="1717100" cy="880950"/>
            </a:xfrm>
            <a:custGeom>
              <a:avLst/>
              <a:gdLst/>
              <a:ahLst/>
              <a:cxnLst/>
              <a:rect l="l" t="t" r="r" b="b"/>
              <a:pathLst>
                <a:path w="68684" h="35238" extrusionOk="0">
                  <a:moveTo>
                    <a:pt x="21349" y="13455"/>
                  </a:moveTo>
                  <a:cubicBezTo>
                    <a:pt x="26353" y="13455"/>
                    <a:pt x="31023" y="14556"/>
                    <a:pt x="34492" y="16558"/>
                  </a:cubicBezTo>
                  <a:cubicBezTo>
                    <a:pt x="37461" y="18292"/>
                    <a:pt x="39095" y="20394"/>
                    <a:pt x="39095" y="22529"/>
                  </a:cubicBezTo>
                  <a:cubicBezTo>
                    <a:pt x="39095" y="24630"/>
                    <a:pt x="37461" y="26765"/>
                    <a:pt x="34459" y="28466"/>
                  </a:cubicBezTo>
                  <a:lnTo>
                    <a:pt x="34492" y="28466"/>
                  </a:lnTo>
                  <a:cubicBezTo>
                    <a:pt x="31023" y="30468"/>
                    <a:pt x="26353" y="31568"/>
                    <a:pt x="21349" y="31568"/>
                  </a:cubicBezTo>
                  <a:cubicBezTo>
                    <a:pt x="16346" y="31568"/>
                    <a:pt x="11676" y="30468"/>
                    <a:pt x="8207" y="28466"/>
                  </a:cubicBezTo>
                  <a:cubicBezTo>
                    <a:pt x="5238" y="26765"/>
                    <a:pt x="3603" y="24630"/>
                    <a:pt x="3603" y="22529"/>
                  </a:cubicBezTo>
                  <a:cubicBezTo>
                    <a:pt x="3603" y="20394"/>
                    <a:pt x="5238" y="18292"/>
                    <a:pt x="8207" y="16558"/>
                  </a:cubicBezTo>
                  <a:cubicBezTo>
                    <a:pt x="11676" y="14556"/>
                    <a:pt x="16346" y="13455"/>
                    <a:pt x="21349" y="13455"/>
                  </a:cubicBezTo>
                  <a:close/>
                  <a:moveTo>
                    <a:pt x="65188" y="1"/>
                  </a:moveTo>
                  <a:cubicBezTo>
                    <a:pt x="64976" y="1"/>
                    <a:pt x="64759" y="44"/>
                    <a:pt x="64580" y="146"/>
                  </a:cubicBezTo>
                  <a:cubicBezTo>
                    <a:pt x="62379" y="1247"/>
                    <a:pt x="49670" y="9353"/>
                    <a:pt x="43799" y="12988"/>
                  </a:cubicBezTo>
                  <a:lnTo>
                    <a:pt x="40897" y="14756"/>
                  </a:lnTo>
                  <a:cubicBezTo>
                    <a:pt x="40830" y="14790"/>
                    <a:pt x="40763" y="14856"/>
                    <a:pt x="40696" y="14957"/>
                  </a:cubicBezTo>
                  <a:cubicBezTo>
                    <a:pt x="40696" y="14957"/>
                    <a:pt x="40696" y="14957"/>
                    <a:pt x="40663" y="14990"/>
                  </a:cubicBezTo>
                  <a:cubicBezTo>
                    <a:pt x="40663" y="15023"/>
                    <a:pt x="40630" y="15057"/>
                    <a:pt x="40596" y="15090"/>
                  </a:cubicBezTo>
                  <a:cubicBezTo>
                    <a:pt x="40596" y="15123"/>
                    <a:pt x="40596" y="15157"/>
                    <a:pt x="40563" y="15190"/>
                  </a:cubicBezTo>
                  <a:cubicBezTo>
                    <a:pt x="40563" y="15223"/>
                    <a:pt x="40563" y="15257"/>
                    <a:pt x="40530" y="15290"/>
                  </a:cubicBezTo>
                  <a:lnTo>
                    <a:pt x="40530" y="15390"/>
                  </a:lnTo>
                  <a:lnTo>
                    <a:pt x="40063" y="15657"/>
                  </a:lnTo>
                  <a:lnTo>
                    <a:pt x="39662" y="15891"/>
                  </a:lnTo>
                  <a:cubicBezTo>
                    <a:pt x="38662" y="14923"/>
                    <a:pt x="37561" y="14089"/>
                    <a:pt x="36360" y="13422"/>
                  </a:cubicBezTo>
                  <a:cubicBezTo>
                    <a:pt x="32324" y="11120"/>
                    <a:pt x="27020" y="9820"/>
                    <a:pt x="21383" y="9820"/>
                  </a:cubicBezTo>
                  <a:cubicBezTo>
                    <a:pt x="15745" y="9820"/>
                    <a:pt x="10442" y="11120"/>
                    <a:pt x="6439" y="13422"/>
                  </a:cubicBezTo>
                  <a:cubicBezTo>
                    <a:pt x="2269" y="15824"/>
                    <a:pt x="1" y="19060"/>
                    <a:pt x="1" y="22529"/>
                  </a:cubicBezTo>
                  <a:cubicBezTo>
                    <a:pt x="1" y="26031"/>
                    <a:pt x="2269" y="29267"/>
                    <a:pt x="6439" y="31669"/>
                  </a:cubicBezTo>
                  <a:cubicBezTo>
                    <a:pt x="10442" y="33970"/>
                    <a:pt x="15745" y="35238"/>
                    <a:pt x="21383" y="35238"/>
                  </a:cubicBezTo>
                  <a:cubicBezTo>
                    <a:pt x="27020" y="35238"/>
                    <a:pt x="32324" y="33970"/>
                    <a:pt x="36360" y="31669"/>
                  </a:cubicBezTo>
                  <a:cubicBezTo>
                    <a:pt x="40530" y="29267"/>
                    <a:pt x="42798" y="26031"/>
                    <a:pt x="42798" y="22529"/>
                  </a:cubicBezTo>
                  <a:cubicBezTo>
                    <a:pt x="42765" y="20928"/>
                    <a:pt x="42298" y="19360"/>
                    <a:pt x="41430" y="18025"/>
                  </a:cubicBezTo>
                  <a:lnTo>
                    <a:pt x="41797" y="17825"/>
                  </a:lnTo>
                  <a:cubicBezTo>
                    <a:pt x="41964" y="17930"/>
                    <a:pt x="42144" y="17982"/>
                    <a:pt x="42320" y="17982"/>
                  </a:cubicBezTo>
                  <a:cubicBezTo>
                    <a:pt x="42426" y="17982"/>
                    <a:pt x="42531" y="17963"/>
                    <a:pt x="42631" y="17925"/>
                  </a:cubicBezTo>
                  <a:cubicBezTo>
                    <a:pt x="44633" y="16825"/>
                    <a:pt x="63980" y="8585"/>
                    <a:pt x="67916" y="6450"/>
                  </a:cubicBezTo>
                  <a:cubicBezTo>
                    <a:pt x="68350" y="6184"/>
                    <a:pt x="68650" y="5617"/>
                    <a:pt x="68683" y="4816"/>
                  </a:cubicBezTo>
                  <a:cubicBezTo>
                    <a:pt x="68683" y="3849"/>
                    <a:pt x="68416" y="2915"/>
                    <a:pt x="67916" y="2114"/>
                  </a:cubicBezTo>
                  <a:cubicBezTo>
                    <a:pt x="67782" y="1914"/>
                    <a:pt x="67682" y="1747"/>
                    <a:pt x="67582" y="1614"/>
                  </a:cubicBezTo>
                  <a:lnTo>
                    <a:pt x="67549" y="1580"/>
                  </a:lnTo>
                  <a:cubicBezTo>
                    <a:pt x="67449" y="1414"/>
                    <a:pt x="67315" y="1280"/>
                    <a:pt x="67182" y="1147"/>
                  </a:cubicBezTo>
                  <a:lnTo>
                    <a:pt x="67149" y="1080"/>
                  </a:lnTo>
                  <a:cubicBezTo>
                    <a:pt x="67049" y="947"/>
                    <a:pt x="66915" y="846"/>
                    <a:pt x="66782" y="713"/>
                  </a:cubicBezTo>
                  <a:lnTo>
                    <a:pt x="66715" y="680"/>
                  </a:lnTo>
                  <a:cubicBezTo>
                    <a:pt x="66615" y="580"/>
                    <a:pt x="66448" y="446"/>
                    <a:pt x="66315" y="379"/>
                  </a:cubicBezTo>
                  <a:lnTo>
                    <a:pt x="66048" y="246"/>
                  </a:lnTo>
                  <a:lnTo>
                    <a:pt x="65948" y="179"/>
                  </a:lnTo>
                  <a:lnTo>
                    <a:pt x="65814" y="113"/>
                  </a:lnTo>
                  <a:cubicBezTo>
                    <a:pt x="65748" y="113"/>
                    <a:pt x="65714" y="79"/>
                    <a:pt x="65648" y="79"/>
                  </a:cubicBezTo>
                  <a:lnTo>
                    <a:pt x="65581" y="79"/>
                  </a:lnTo>
                  <a:cubicBezTo>
                    <a:pt x="65514" y="46"/>
                    <a:pt x="65447" y="13"/>
                    <a:pt x="65381" y="13"/>
                  </a:cubicBezTo>
                  <a:cubicBezTo>
                    <a:pt x="65318" y="5"/>
                    <a:pt x="65253" y="1"/>
                    <a:pt x="6518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254;p41">
              <a:extLst>
                <a:ext uri="{FF2B5EF4-FFF2-40B4-BE49-F238E27FC236}">
                  <a16:creationId xmlns:a16="http://schemas.microsoft.com/office/drawing/2014/main" id="{530E4D71-F37C-D712-8305-733618D15F06}"/>
                </a:ext>
              </a:extLst>
            </p:cNvPr>
            <p:cNvSpPr/>
            <p:nvPr/>
          </p:nvSpPr>
          <p:spPr>
            <a:xfrm>
              <a:off x="1542100" y="2722600"/>
              <a:ext cx="3123100" cy="1795900"/>
            </a:xfrm>
            <a:custGeom>
              <a:avLst/>
              <a:gdLst/>
              <a:ahLst/>
              <a:cxnLst/>
              <a:rect l="l" t="t" r="r" b="b"/>
              <a:pathLst>
                <a:path w="124924" h="71836" extrusionOk="0">
                  <a:moveTo>
                    <a:pt x="102507" y="0"/>
                  </a:moveTo>
                  <a:cubicBezTo>
                    <a:pt x="101890" y="0"/>
                    <a:pt x="101273" y="142"/>
                    <a:pt x="100706" y="426"/>
                  </a:cubicBezTo>
                  <a:lnTo>
                    <a:pt x="1001" y="57967"/>
                  </a:lnTo>
                  <a:cubicBezTo>
                    <a:pt x="1" y="58534"/>
                    <a:pt x="1" y="59468"/>
                    <a:pt x="1001" y="60068"/>
                  </a:cubicBezTo>
                  <a:lnTo>
                    <a:pt x="20649" y="71410"/>
                  </a:lnTo>
                  <a:cubicBezTo>
                    <a:pt x="21216" y="71693"/>
                    <a:pt x="21833" y="71835"/>
                    <a:pt x="22450" y="71835"/>
                  </a:cubicBezTo>
                  <a:cubicBezTo>
                    <a:pt x="23067" y="71835"/>
                    <a:pt x="23684" y="71693"/>
                    <a:pt x="24251" y="71410"/>
                  </a:cubicBezTo>
                  <a:lnTo>
                    <a:pt x="61611" y="49828"/>
                  </a:lnTo>
                  <a:lnTo>
                    <a:pt x="67349" y="53164"/>
                  </a:lnTo>
                  <a:cubicBezTo>
                    <a:pt x="68867" y="54048"/>
                    <a:pt x="70860" y="54489"/>
                    <a:pt x="72853" y="54489"/>
                  </a:cubicBezTo>
                  <a:cubicBezTo>
                    <a:pt x="74846" y="54489"/>
                    <a:pt x="76839" y="54048"/>
                    <a:pt x="78357" y="53164"/>
                  </a:cubicBezTo>
                  <a:lnTo>
                    <a:pt x="95469" y="43357"/>
                  </a:lnTo>
                  <a:cubicBezTo>
                    <a:pt x="98538" y="41622"/>
                    <a:pt x="98538" y="38787"/>
                    <a:pt x="95469" y="37019"/>
                  </a:cubicBezTo>
                  <a:lnTo>
                    <a:pt x="89731" y="33683"/>
                  </a:lnTo>
                  <a:lnTo>
                    <a:pt x="123923" y="13835"/>
                  </a:lnTo>
                  <a:cubicBezTo>
                    <a:pt x="124923" y="13302"/>
                    <a:pt x="124923" y="12368"/>
                    <a:pt x="123956" y="11801"/>
                  </a:cubicBezTo>
                  <a:lnTo>
                    <a:pt x="104309" y="426"/>
                  </a:lnTo>
                  <a:cubicBezTo>
                    <a:pt x="103741" y="142"/>
                    <a:pt x="103124" y="0"/>
                    <a:pt x="1025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255;p41">
              <a:extLst>
                <a:ext uri="{FF2B5EF4-FFF2-40B4-BE49-F238E27FC236}">
                  <a16:creationId xmlns:a16="http://schemas.microsoft.com/office/drawing/2014/main" id="{206D6BC8-A68F-918F-ECFB-063B786AF656}"/>
                </a:ext>
              </a:extLst>
            </p:cNvPr>
            <p:cNvSpPr/>
            <p:nvPr/>
          </p:nvSpPr>
          <p:spPr>
            <a:xfrm>
              <a:off x="4982050" y="3805675"/>
              <a:ext cx="962400" cy="555425"/>
            </a:xfrm>
            <a:custGeom>
              <a:avLst/>
              <a:gdLst/>
              <a:ahLst/>
              <a:cxnLst/>
              <a:rect l="l" t="t" r="r" b="b"/>
              <a:pathLst>
                <a:path w="38496" h="22217" extrusionOk="0">
                  <a:moveTo>
                    <a:pt x="19248" y="0"/>
                  </a:moveTo>
                  <a:cubicBezTo>
                    <a:pt x="8640" y="0"/>
                    <a:pt x="1" y="4970"/>
                    <a:pt x="1" y="11108"/>
                  </a:cubicBezTo>
                  <a:cubicBezTo>
                    <a:pt x="1" y="17246"/>
                    <a:pt x="8640" y="22216"/>
                    <a:pt x="19248" y="22216"/>
                  </a:cubicBezTo>
                  <a:cubicBezTo>
                    <a:pt x="29889" y="22216"/>
                    <a:pt x="38495" y="17246"/>
                    <a:pt x="38495" y="11108"/>
                  </a:cubicBezTo>
                  <a:cubicBezTo>
                    <a:pt x="38495" y="4970"/>
                    <a:pt x="29889" y="0"/>
                    <a:pt x="192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256;p41">
              <a:extLst>
                <a:ext uri="{FF2B5EF4-FFF2-40B4-BE49-F238E27FC236}">
                  <a16:creationId xmlns:a16="http://schemas.microsoft.com/office/drawing/2014/main" id="{74656500-E93E-F274-DCA2-FF2B93CF40F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257;p41">
              <a:extLst>
                <a:ext uri="{FF2B5EF4-FFF2-40B4-BE49-F238E27FC236}">
                  <a16:creationId xmlns:a16="http://schemas.microsoft.com/office/drawing/2014/main" id="{3AFF707F-F9F1-C8FA-5FAE-BAF5BAA2A7C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258;p41">
              <a:extLst>
                <a:ext uri="{FF2B5EF4-FFF2-40B4-BE49-F238E27FC236}">
                  <a16:creationId xmlns:a16="http://schemas.microsoft.com/office/drawing/2014/main" id="{DB8EDE2F-0691-A370-F86D-B7F68EB62E0C}"/>
                </a:ext>
              </a:extLst>
            </p:cNvPr>
            <p:cNvSpPr/>
            <p:nvPr/>
          </p:nvSpPr>
          <p:spPr>
            <a:xfrm>
              <a:off x="5745950" y="3358200"/>
              <a:ext cx="194225" cy="457500"/>
            </a:xfrm>
            <a:custGeom>
              <a:avLst/>
              <a:gdLst/>
              <a:ahLst/>
              <a:cxnLst/>
              <a:rect l="l" t="t" r="r" b="b"/>
              <a:pathLst>
                <a:path w="7769" h="18300" extrusionOk="0">
                  <a:moveTo>
                    <a:pt x="7522" y="0"/>
                  </a:moveTo>
                  <a:cubicBezTo>
                    <a:pt x="7483" y="0"/>
                    <a:pt x="7443" y="16"/>
                    <a:pt x="7405" y="53"/>
                  </a:cubicBezTo>
                  <a:cubicBezTo>
                    <a:pt x="2469" y="4356"/>
                    <a:pt x="0" y="10594"/>
                    <a:pt x="300" y="18099"/>
                  </a:cubicBezTo>
                  <a:cubicBezTo>
                    <a:pt x="334" y="18199"/>
                    <a:pt x="400" y="18299"/>
                    <a:pt x="500" y="18299"/>
                  </a:cubicBezTo>
                  <a:lnTo>
                    <a:pt x="534" y="18299"/>
                  </a:lnTo>
                  <a:cubicBezTo>
                    <a:pt x="601" y="18266"/>
                    <a:pt x="667" y="18199"/>
                    <a:pt x="667" y="18099"/>
                  </a:cubicBezTo>
                  <a:cubicBezTo>
                    <a:pt x="367" y="10694"/>
                    <a:pt x="2769" y="4556"/>
                    <a:pt x="7639" y="320"/>
                  </a:cubicBezTo>
                  <a:cubicBezTo>
                    <a:pt x="7769" y="190"/>
                    <a:pt x="7656" y="0"/>
                    <a:pt x="7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259;p41">
              <a:extLst>
                <a:ext uri="{FF2B5EF4-FFF2-40B4-BE49-F238E27FC236}">
                  <a16:creationId xmlns:a16="http://schemas.microsoft.com/office/drawing/2014/main" id="{DE29C404-B422-4FF7-B11A-A53CC358464C}"/>
                </a:ext>
              </a:extLst>
            </p:cNvPr>
            <p:cNvSpPr/>
            <p:nvPr/>
          </p:nvSpPr>
          <p:spPr>
            <a:xfrm>
              <a:off x="5659200" y="3669025"/>
              <a:ext cx="404500" cy="365225"/>
            </a:xfrm>
            <a:custGeom>
              <a:avLst/>
              <a:gdLst/>
              <a:ahLst/>
              <a:cxnLst/>
              <a:rect l="l" t="t" r="r" b="b"/>
              <a:pathLst>
                <a:path w="16180" h="14609" extrusionOk="0">
                  <a:moveTo>
                    <a:pt x="13652" y="0"/>
                  </a:moveTo>
                  <a:cubicBezTo>
                    <a:pt x="12007" y="0"/>
                    <a:pt x="8949" y="335"/>
                    <a:pt x="8407" y="963"/>
                  </a:cubicBezTo>
                  <a:cubicBezTo>
                    <a:pt x="7740" y="1730"/>
                    <a:pt x="7673" y="3998"/>
                    <a:pt x="7673" y="3998"/>
                  </a:cubicBezTo>
                  <a:cubicBezTo>
                    <a:pt x="7673" y="3998"/>
                    <a:pt x="6806" y="2831"/>
                    <a:pt x="6806" y="1697"/>
                  </a:cubicBezTo>
                  <a:cubicBezTo>
                    <a:pt x="6589" y="1663"/>
                    <a:pt x="6372" y="1647"/>
                    <a:pt x="6157" y="1647"/>
                  </a:cubicBezTo>
                  <a:cubicBezTo>
                    <a:pt x="5511" y="1647"/>
                    <a:pt x="4879" y="1797"/>
                    <a:pt x="4304" y="2097"/>
                  </a:cubicBezTo>
                  <a:cubicBezTo>
                    <a:pt x="3070" y="2731"/>
                    <a:pt x="2636" y="3265"/>
                    <a:pt x="2569" y="4232"/>
                  </a:cubicBezTo>
                  <a:cubicBezTo>
                    <a:pt x="2503" y="5199"/>
                    <a:pt x="2436" y="6667"/>
                    <a:pt x="2803" y="7801"/>
                  </a:cubicBezTo>
                  <a:cubicBezTo>
                    <a:pt x="2803" y="7801"/>
                    <a:pt x="1669" y="5933"/>
                    <a:pt x="1736" y="4299"/>
                  </a:cubicBezTo>
                  <a:lnTo>
                    <a:pt x="1736" y="4299"/>
                  </a:lnTo>
                  <a:cubicBezTo>
                    <a:pt x="1269" y="5099"/>
                    <a:pt x="868" y="5900"/>
                    <a:pt x="535" y="6734"/>
                  </a:cubicBezTo>
                  <a:cubicBezTo>
                    <a:pt x="1" y="8168"/>
                    <a:pt x="635" y="11604"/>
                    <a:pt x="2636" y="13338"/>
                  </a:cubicBezTo>
                  <a:cubicBezTo>
                    <a:pt x="4004" y="14139"/>
                    <a:pt x="5605" y="14606"/>
                    <a:pt x="7206" y="14606"/>
                  </a:cubicBezTo>
                  <a:cubicBezTo>
                    <a:pt x="7268" y="14608"/>
                    <a:pt x="7330" y="14608"/>
                    <a:pt x="7390" y="14608"/>
                  </a:cubicBezTo>
                  <a:cubicBezTo>
                    <a:pt x="10054" y="14608"/>
                    <a:pt x="11042" y="13205"/>
                    <a:pt x="11042" y="13205"/>
                  </a:cubicBezTo>
                  <a:cubicBezTo>
                    <a:pt x="11042" y="13205"/>
                    <a:pt x="9608" y="10803"/>
                    <a:pt x="7973" y="10303"/>
                  </a:cubicBezTo>
                  <a:lnTo>
                    <a:pt x="7973" y="10303"/>
                  </a:lnTo>
                  <a:cubicBezTo>
                    <a:pt x="9675" y="10436"/>
                    <a:pt x="11376" y="10870"/>
                    <a:pt x="12977" y="11604"/>
                  </a:cubicBezTo>
                  <a:cubicBezTo>
                    <a:pt x="12977" y="11604"/>
                    <a:pt x="14645" y="11404"/>
                    <a:pt x="14945" y="8769"/>
                  </a:cubicBezTo>
                  <a:cubicBezTo>
                    <a:pt x="14945" y="8769"/>
                    <a:pt x="13778" y="7368"/>
                    <a:pt x="10342" y="6967"/>
                  </a:cubicBezTo>
                  <a:cubicBezTo>
                    <a:pt x="11433" y="6626"/>
                    <a:pt x="12572" y="6456"/>
                    <a:pt x="13703" y="6456"/>
                  </a:cubicBezTo>
                  <a:cubicBezTo>
                    <a:pt x="14232" y="6456"/>
                    <a:pt x="14759" y="6493"/>
                    <a:pt x="15279" y="6567"/>
                  </a:cubicBezTo>
                  <a:cubicBezTo>
                    <a:pt x="15281" y="6568"/>
                    <a:pt x="15283" y="6568"/>
                    <a:pt x="15285" y="6568"/>
                  </a:cubicBezTo>
                  <a:cubicBezTo>
                    <a:pt x="15522" y="6568"/>
                    <a:pt x="16013" y="3216"/>
                    <a:pt x="16079" y="1663"/>
                  </a:cubicBezTo>
                  <a:cubicBezTo>
                    <a:pt x="16179" y="62"/>
                    <a:pt x="15545" y="196"/>
                    <a:pt x="14345" y="29"/>
                  </a:cubicBezTo>
                  <a:cubicBezTo>
                    <a:pt x="14166" y="10"/>
                    <a:pt x="13929" y="0"/>
                    <a:pt x="1365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260;p41">
              <a:extLst>
                <a:ext uri="{FF2B5EF4-FFF2-40B4-BE49-F238E27FC236}">
                  <a16:creationId xmlns:a16="http://schemas.microsoft.com/office/drawing/2014/main" id="{394F284D-94DB-5AC9-690B-BBE835D8D134}"/>
                </a:ext>
              </a:extLst>
            </p:cNvPr>
            <p:cNvSpPr/>
            <p:nvPr/>
          </p:nvSpPr>
          <p:spPr>
            <a:xfrm>
              <a:off x="5720100" y="3689075"/>
              <a:ext cx="310225" cy="317600"/>
            </a:xfrm>
            <a:custGeom>
              <a:avLst/>
              <a:gdLst/>
              <a:ahLst/>
              <a:cxnLst/>
              <a:rect l="l" t="t" r="r" b="b"/>
              <a:pathLst>
                <a:path w="12409" h="12704" extrusionOk="0">
                  <a:moveTo>
                    <a:pt x="12224" y="1"/>
                  </a:moveTo>
                  <a:cubicBezTo>
                    <a:pt x="12198" y="1"/>
                    <a:pt x="12170" y="9"/>
                    <a:pt x="12142" y="28"/>
                  </a:cubicBezTo>
                  <a:cubicBezTo>
                    <a:pt x="9240" y="995"/>
                    <a:pt x="1635" y="7533"/>
                    <a:pt x="33" y="12470"/>
                  </a:cubicBezTo>
                  <a:cubicBezTo>
                    <a:pt x="0" y="12570"/>
                    <a:pt x="33" y="12670"/>
                    <a:pt x="133" y="12703"/>
                  </a:cubicBezTo>
                  <a:lnTo>
                    <a:pt x="234" y="12703"/>
                  </a:lnTo>
                  <a:cubicBezTo>
                    <a:pt x="300" y="12703"/>
                    <a:pt x="334" y="12637"/>
                    <a:pt x="367" y="12603"/>
                  </a:cubicBezTo>
                  <a:cubicBezTo>
                    <a:pt x="1968" y="7733"/>
                    <a:pt x="9407" y="1328"/>
                    <a:pt x="12276" y="361"/>
                  </a:cubicBezTo>
                  <a:cubicBezTo>
                    <a:pt x="12376" y="328"/>
                    <a:pt x="12409" y="228"/>
                    <a:pt x="12376" y="128"/>
                  </a:cubicBezTo>
                  <a:cubicBezTo>
                    <a:pt x="12352" y="55"/>
                    <a:pt x="12293" y="1"/>
                    <a:pt x="12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261;p41">
              <a:extLst>
                <a:ext uri="{FF2B5EF4-FFF2-40B4-BE49-F238E27FC236}">
                  <a16:creationId xmlns:a16="http://schemas.microsoft.com/office/drawing/2014/main" id="{6A0AD864-B328-46AB-D48D-EE8EED4C1F1A}"/>
                </a:ext>
              </a:extLst>
            </p:cNvPr>
            <p:cNvSpPr/>
            <p:nvPr/>
          </p:nvSpPr>
          <p:spPr>
            <a:xfrm>
              <a:off x="2899750" y="2951725"/>
              <a:ext cx="1027425" cy="1092475"/>
            </a:xfrm>
            <a:custGeom>
              <a:avLst/>
              <a:gdLst/>
              <a:ahLst/>
              <a:cxnLst/>
              <a:rect l="l" t="t" r="r" b="b"/>
              <a:pathLst>
                <a:path w="41097" h="43699" extrusionOk="0">
                  <a:moveTo>
                    <a:pt x="25719" y="0"/>
                  </a:moveTo>
                  <a:lnTo>
                    <a:pt x="0" y="14911"/>
                  </a:lnTo>
                  <a:lnTo>
                    <a:pt x="0" y="33091"/>
                  </a:lnTo>
                  <a:cubicBezTo>
                    <a:pt x="67" y="34125"/>
                    <a:pt x="601" y="35059"/>
                    <a:pt x="1468" y="35626"/>
                  </a:cubicBezTo>
                  <a:lnTo>
                    <a:pt x="13043" y="42397"/>
                  </a:lnTo>
                  <a:cubicBezTo>
                    <a:pt x="14561" y="43265"/>
                    <a:pt x="16554" y="43698"/>
                    <a:pt x="18547" y="43698"/>
                  </a:cubicBezTo>
                  <a:cubicBezTo>
                    <a:pt x="20540" y="43698"/>
                    <a:pt x="22533" y="43265"/>
                    <a:pt x="24051" y="42397"/>
                  </a:cubicBezTo>
                  <a:lnTo>
                    <a:pt x="38795" y="33858"/>
                  </a:lnTo>
                  <a:cubicBezTo>
                    <a:pt x="40329" y="32991"/>
                    <a:pt x="41096" y="31857"/>
                    <a:pt x="41096" y="30689"/>
                  </a:cubicBezTo>
                  <a:lnTo>
                    <a:pt x="41096" y="28654"/>
                  </a:lnTo>
                  <a:lnTo>
                    <a:pt x="27186" y="20749"/>
                  </a:lnTo>
                  <a:cubicBezTo>
                    <a:pt x="26319" y="20181"/>
                    <a:pt x="25785" y="19247"/>
                    <a:pt x="25719" y="18213"/>
                  </a:cubicBezTo>
                  <a:lnTo>
                    <a:pt x="2571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262;p41">
              <a:extLst>
                <a:ext uri="{FF2B5EF4-FFF2-40B4-BE49-F238E27FC236}">
                  <a16:creationId xmlns:a16="http://schemas.microsoft.com/office/drawing/2014/main" id="{B43F5D2C-7EB1-CDF4-C1C5-1D0527B71590}"/>
                </a:ext>
              </a:extLst>
            </p:cNvPr>
            <p:cNvSpPr/>
            <p:nvPr/>
          </p:nvSpPr>
          <p:spPr>
            <a:xfrm>
              <a:off x="2898900" y="3253600"/>
              <a:ext cx="155150" cy="657175"/>
            </a:xfrm>
            <a:custGeom>
              <a:avLst/>
              <a:gdLst/>
              <a:ahLst/>
              <a:cxnLst/>
              <a:rect l="l" t="t" r="r" b="b"/>
              <a:pathLst>
                <a:path w="6206" h="26287" extrusionOk="0">
                  <a:moveTo>
                    <a:pt x="4904" y="1"/>
                  </a:moveTo>
                  <a:lnTo>
                    <a:pt x="1" y="2836"/>
                  </a:lnTo>
                  <a:lnTo>
                    <a:pt x="1" y="21016"/>
                  </a:lnTo>
                  <a:cubicBezTo>
                    <a:pt x="68" y="22050"/>
                    <a:pt x="601" y="22984"/>
                    <a:pt x="1469" y="23551"/>
                  </a:cubicBezTo>
                  <a:lnTo>
                    <a:pt x="6205" y="26286"/>
                  </a:lnTo>
                  <a:lnTo>
                    <a:pt x="6205" y="24218"/>
                  </a:lnTo>
                  <a:lnTo>
                    <a:pt x="3270" y="22517"/>
                  </a:lnTo>
                  <a:cubicBezTo>
                    <a:pt x="2403" y="21950"/>
                    <a:pt x="1835" y="21016"/>
                    <a:pt x="1802" y="19982"/>
                  </a:cubicBezTo>
                  <a:lnTo>
                    <a:pt x="1802" y="5771"/>
                  </a:lnTo>
                  <a:lnTo>
                    <a:pt x="5238" y="3770"/>
                  </a:lnTo>
                  <a:cubicBezTo>
                    <a:pt x="5138" y="2536"/>
                    <a:pt x="5004" y="1235"/>
                    <a:pt x="4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263;p41">
              <a:extLst>
                <a:ext uri="{FF2B5EF4-FFF2-40B4-BE49-F238E27FC236}">
                  <a16:creationId xmlns:a16="http://schemas.microsoft.com/office/drawing/2014/main" id="{1910E815-F13C-FC71-511C-C5322E1E8809}"/>
                </a:ext>
              </a:extLst>
            </p:cNvPr>
            <p:cNvSpPr/>
            <p:nvPr/>
          </p:nvSpPr>
          <p:spPr>
            <a:xfrm>
              <a:off x="2943950" y="3025950"/>
              <a:ext cx="1002400" cy="966550"/>
            </a:xfrm>
            <a:custGeom>
              <a:avLst/>
              <a:gdLst/>
              <a:ahLst/>
              <a:cxnLst/>
              <a:rect l="l" t="t" r="r" b="b"/>
              <a:pathLst>
                <a:path w="40096" h="38662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11275" y="37360"/>
                  </a:lnTo>
                  <a:cubicBezTo>
                    <a:pt x="12793" y="38228"/>
                    <a:pt x="14786" y="38661"/>
                    <a:pt x="16779" y="38661"/>
                  </a:cubicBezTo>
                  <a:cubicBezTo>
                    <a:pt x="18772" y="38661"/>
                    <a:pt x="20765" y="38228"/>
                    <a:pt x="22283" y="37360"/>
                  </a:cubicBezTo>
                  <a:lnTo>
                    <a:pt x="37027" y="28821"/>
                  </a:lnTo>
                  <a:cubicBezTo>
                    <a:pt x="40095" y="27053"/>
                    <a:pt x="40095" y="24217"/>
                    <a:pt x="37027" y="22450"/>
                  </a:cubicBez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264;p41">
              <a:extLst>
                <a:ext uri="{FF2B5EF4-FFF2-40B4-BE49-F238E27FC236}">
                  <a16:creationId xmlns:a16="http://schemas.microsoft.com/office/drawing/2014/main" id="{730162BC-4224-9EC0-B32E-565FC8B41007}"/>
                </a:ext>
              </a:extLst>
            </p:cNvPr>
            <p:cNvSpPr/>
            <p:nvPr/>
          </p:nvSpPr>
          <p:spPr>
            <a:xfrm>
              <a:off x="2943950" y="3025950"/>
              <a:ext cx="755550" cy="833125"/>
            </a:xfrm>
            <a:custGeom>
              <a:avLst/>
              <a:gdLst/>
              <a:ahLst/>
              <a:cxnLst/>
              <a:rect l="l" t="t" r="r" b="b"/>
              <a:pathLst>
                <a:path w="30222" h="33325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4403" y="33324"/>
                  </a:lnTo>
                  <a:lnTo>
                    <a:pt x="30222" y="18480"/>
                  </a:ln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265;p41">
              <a:extLst>
                <a:ext uri="{FF2B5EF4-FFF2-40B4-BE49-F238E27FC236}">
                  <a16:creationId xmlns:a16="http://schemas.microsoft.com/office/drawing/2014/main" id="{1D2CC485-0A77-8A58-FDD1-91420A6926D8}"/>
                </a:ext>
              </a:extLst>
            </p:cNvPr>
            <p:cNvSpPr/>
            <p:nvPr/>
          </p:nvSpPr>
          <p:spPr>
            <a:xfrm>
              <a:off x="3369250" y="3668075"/>
              <a:ext cx="557925" cy="376125"/>
            </a:xfrm>
            <a:custGeom>
              <a:avLst/>
              <a:gdLst/>
              <a:ahLst/>
              <a:cxnLst/>
              <a:rect l="l" t="t" r="r" b="b"/>
              <a:pathLst>
                <a:path w="22317" h="15045" extrusionOk="0">
                  <a:moveTo>
                    <a:pt x="22316" y="0"/>
                  </a:moveTo>
                  <a:cubicBezTo>
                    <a:pt x="22316" y="1134"/>
                    <a:pt x="21549" y="2269"/>
                    <a:pt x="20015" y="3169"/>
                  </a:cubicBezTo>
                  <a:lnTo>
                    <a:pt x="5271" y="11709"/>
                  </a:lnTo>
                  <a:cubicBezTo>
                    <a:pt x="3670" y="12576"/>
                    <a:pt x="1835" y="13010"/>
                    <a:pt x="0" y="13010"/>
                  </a:cubicBezTo>
                  <a:lnTo>
                    <a:pt x="0" y="15044"/>
                  </a:lnTo>
                  <a:cubicBezTo>
                    <a:pt x="1835" y="15044"/>
                    <a:pt x="3670" y="14611"/>
                    <a:pt x="5271" y="13743"/>
                  </a:cubicBezTo>
                  <a:lnTo>
                    <a:pt x="20015" y="5204"/>
                  </a:lnTo>
                  <a:cubicBezTo>
                    <a:pt x="21549" y="4337"/>
                    <a:pt x="22316" y="3203"/>
                    <a:pt x="22316" y="2035"/>
                  </a:cubicBezTo>
                  <a:lnTo>
                    <a:pt x="2231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266;p41">
              <a:extLst>
                <a:ext uri="{FF2B5EF4-FFF2-40B4-BE49-F238E27FC236}">
                  <a16:creationId xmlns:a16="http://schemas.microsoft.com/office/drawing/2014/main" id="{A3FC556C-A3FC-63D6-A58F-044BFEE79772}"/>
                </a:ext>
              </a:extLst>
            </p:cNvPr>
            <p:cNvSpPr/>
            <p:nvPr/>
          </p:nvSpPr>
          <p:spPr>
            <a:xfrm>
              <a:off x="1866500" y="456475"/>
              <a:ext cx="2669425" cy="3797150"/>
            </a:xfrm>
            <a:custGeom>
              <a:avLst/>
              <a:gdLst/>
              <a:ahLst/>
              <a:cxnLst/>
              <a:rect l="l" t="t" r="r" b="b"/>
              <a:pathLst>
                <a:path w="106777" h="151886" extrusionOk="0">
                  <a:moveTo>
                    <a:pt x="103336" y="1"/>
                  </a:moveTo>
                  <a:cubicBezTo>
                    <a:pt x="102701" y="1"/>
                    <a:pt x="102064" y="160"/>
                    <a:pt x="101473" y="473"/>
                  </a:cubicBezTo>
                  <a:lnTo>
                    <a:pt x="1835" y="58014"/>
                  </a:lnTo>
                  <a:cubicBezTo>
                    <a:pt x="735" y="58714"/>
                    <a:pt x="67" y="59882"/>
                    <a:pt x="1" y="61183"/>
                  </a:cubicBezTo>
                  <a:lnTo>
                    <a:pt x="1" y="148378"/>
                  </a:lnTo>
                  <a:cubicBezTo>
                    <a:pt x="34" y="149613"/>
                    <a:pt x="668" y="150780"/>
                    <a:pt x="1735" y="151481"/>
                  </a:cubicBezTo>
                  <a:cubicBezTo>
                    <a:pt x="2262" y="151752"/>
                    <a:pt x="2842" y="151886"/>
                    <a:pt x="3425" y="151886"/>
                  </a:cubicBezTo>
                  <a:cubicBezTo>
                    <a:pt x="4060" y="151886"/>
                    <a:pt x="4697" y="151727"/>
                    <a:pt x="5271" y="151414"/>
                  </a:cubicBezTo>
                  <a:lnTo>
                    <a:pt x="104942" y="93873"/>
                  </a:lnTo>
                  <a:cubicBezTo>
                    <a:pt x="106010" y="93172"/>
                    <a:pt x="106710" y="92005"/>
                    <a:pt x="106777" y="90704"/>
                  </a:cubicBezTo>
                  <a:lnTo>
                    <a:pt x="106777" y="3508"/>
                  </a:lnTo>
                  <a:cubicBezTo>
                    <a:pt x="106710" y="2274"/>
                    <a:pt x="106076" y="1106"/>
                    <a:pt x="105042" y="406"/>
                  </a:cubicBezTo>
                  <a:cubicBezTo>
                    <a:pt x="104500" y="134"/>
                    <a:pt x="103919" y="1"/>
                    <a:pt x="1033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267;p41">
              <a:extLst>
                <a:ext uri="{FF2B5EF4-FFF2-40B4-BE49-F238E27FC236}">
                  <a16:creationId xmlns:a16="http://schemas.microsoft.com/office/drawing/2014/main" id="{8184FC22-63CF-6EDC-31E1-9854905BE98C}"/>
                </a:ext>
              </a:extLst>
            </p:cNvPr>
            <p:cNvSpPr/>
            <p:nvPr/>
          </p:nvSpPr>
          <p:spPr>
            <a:xfrm>
              <a:off x="1952650" y="511475"/>
              <a:ext cx="2583275" cy="3736900"/>
            </a:xfrm>
            <a:custGeom>
              <a:avLst/>
              <a:gdLst/>
              <a:ahLst/>
              <a:cxnLst/>
              <a:rect l="l" t="t" r="r" b="b"/>
              <a:pathLst>
                <a:path w="103331" h="149476" extrusionOk="0">
                  <a:moveTo>
                    <a:pt x="102302" y="0"/>
                  </a:moveTo>
                  <a:cubicBezTo>
                    <a:pt x="102058" y="0"/>
                    <a:pt x="101784" y="78"/>
                    <a:pt x="101496" y="241"/>
                  </a:cubicBezTo>
                  <a:lnTo>
                    <a:pt x="1858" y="57782"/>
                  </a:lnTo>
                  <a:cubicBezTo>
                    <a:pt x="758" y="58516"/>
                    <a:pt x="91" y="59683"/>
                    <a:pt x="24" y="60984"/>
                  </a:cubicBezTo>
                  <a:lnTo>
                    <a:pt x="24" y="148147"/>
                  </a:lnTo>
                  <a:cubicBezTo>
                    <a:pt x="0" y="148993"/>
                    <a:pt x="408" y="149475"/>
                    <a:pt x="1001" y="149475"/>
                  </a:cubicBezTo>
                  <a:cubicBezTo>
                    <a:pt x="1249" y="149475"/>
                    <a:pt x="1530" y="149391"/>
                    <a:pt x="1825" y="149214"/>
                  </a:cubicBezTo>
                  <a:lnTo>
                    <a:pt x="101496" y="91706"/>
                  </a:lnTo>
                  <a:cubicBezTo>
                    <a:pt x="102564" y="91006"/>
                    <a:pt x="103264" y="89805"/>
                    <a:pt x="103331" y="88537"/>
                  </a:cubicBezTo>
                  <a:lnTo>
                    <a:pt x="103331" y="1308"/>
                  </a:lnTo>
                  <a:cubicBezTo>
                    <a:pt x="103331" y="476"/>
                    <a:pt x="102908" y="0"/>
                    <a:pt x="10230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268;p41">
              <a:extLst>
                <a:ext uri="{FF2B5EF4-FFF2-40B4-BE49-F238E27FC236}">
                  <a16:creationId xmlns:a16="http://schemas.microsoft.com/office/drawing/2014/main" id="{9CAA172A-EDBF-7358-3237-FD3CECFE4C7F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269;p41">
              <a:extLst>
                <a:ext uri="{FF2B5EF4-FFF2-40B4-BE49-F238E27FC236}">
                  <a16:creationId xmlns:a16="http://schemas.microsoft.com/office/drawing/2014/main" id="{F1141CA9-83B7-93C2-895E-8C26E69797B2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270;p41">
              <a:extLst>
                <a:ext uri="{FF2B5EF4-FFF2-40B4-BE49-F238E27FC236}">
                  <a16:creationId xmlns:a16="http://schemas.microsoft.com/office/drawing/2014/main" id="{B81D1708-E9DD-B78D-425F-35403D4059BA}"/>
                </a:ext>
              </a:extLst>
            </p:cNvPr>
            <p:cNvSpPr/>
            <p:nvPr/>
          </p:nvSpPr>
          <p:spPr>
            <a:xfrm>
              <a:off x="3209125" y="3312275"/>
              <a:ext cx="101250" cy="122325"/>
            </a:xfrm>
            <a:custGeom>
              <a:avLst/>
              <a:gdLst/>
              <a:ahLst/>
              <a:cxnLst/>
              <a:rect l="l" t="t" r="r" b="b"/>
              <a:pathLst>
                <a:path w="4050" h="4893" extrusionOk="0">
                  <a:moveTo>
                    <a:pt x="2736" y="456"/>
                  </a:moveTo>
                  <a:cubicBezTo>
                    <a:pt x="2836" y="456"/>
                    <a:pt x="2969" y="489"/>
                    <a:pt x="3070" y="556"/>
                  </a:cubicBezTo>
                  <a:cubicBezTo>
                    <a:pt x="3370" y="756"/>
                    <a:pt x="3537" y="1123"/>
                    <a:pt x="3470" y="1490"/>
                  </a:cubicBezTo>
                  <a:cubicBezTo>
                    <a:pt x="3436" y="2624"/>
                    <a:pt x="2836" y="3658"/>
                    <a:pt x="1869" y="4292"/>
                  </a:cubicBezTo>
                  <a:cubicBezTo>
                    <a:pt x="1695" y="4475"/>
                    <a:pt x="1482" y="4555"/>
                    <a:pt x="1273" y="4555"/>
                  </a:cubicBezTo>
                  <a:cubicBezTo>
                    <a:pt x="762" y="4555"/>
                    <a:pt x="278" y="4074"/>
                    <a:pt x="468" y="3458"/>
                  </a:cubicBezTo>
                  <a:cubicBezTo>
                    <a:pt x="534" y="2324"/>
                    <a:pt x="1135" y="1290"/>
                    <a:pt x="2069" y="656"/>
                  </a:cubicBezTo>
                  <a:cubicBezTo>
                    <a:pt x="2269" y="522"/>
                    <a:pt x="2502" y="456"/>
                    <a:pt x="2736" y="456"/>
                  </a:cubicBezTo>
                  <a:close/>
                  <a:moveTo>
                    <a:pt x="2662" y="0"/>
                  </a:moveTo>
                  <a:cubicBezTo>
                    <a:pt x="2392" y="0"/>
                    <a:pt x="2114" y="89"/>
                    <a:pt x="1869" y="289"/>
                  </a:cubicBezTo>
                  <a:cubicBezTo>
                    <a:pt x="768" y="989"/>
                    <a:pt x="101" y="2157"/>
                    <a:pt x="34" y="3458"/>
                  </a:cubicBezTo>
                  <a:cubicBezTo>
                    <a:pt x="1" y="3958"/>
                    <a:pt x="234" y="4459"/>
                    <a:pt x="634" y="4759"/>
                  </a:cubicBezTo>
                  <a:cubicBezTo>
                    <a:pt x="801" y="4859"/>
                    <a:pt x="1001" y="4892"/>
                    <a:pt x="1202" y="4892"/>
                  </a:cubicBezTo>
                  <a:cubicBezTo>
                    <a:pt x="1502" y="4892"/>
                    <a:pt x="1802" y="4792"/>
                    <a:pt x="2069" y="4625"/>
                  </a:cubicBezTo>
                  <a:cubicBezTo>
                    <a:pt x="3170" y="3925"/>
                    <a:pt x="3837" y="2757"/>
                    <a:pt x="3903" y="1456"/>
                  </a:cubicBezTo>
                  <a:cubicBezTo>
                    <a:pt x="4049" y="631"/>
                    <a:pt x="3383" y="0"/>
                    <a:pt x="266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271;p41">
              <a:extLst>
                <a:ext uri="{FF2B5EF4-FFF2-40B4-BE49-F238E27FC236}">
                  <a16:creationId xmlns:a16="http://schemas.microsoft.com/office/drawing/2014/main" id="{D74B049C-A8AE-1A92-C776-809E8865AAD5}"/>
                </a:ext>
              </a:extLst>
            </p:cNvPr>
            <p:cNvSpPr/>
            <p:nvPr/>
          </p:nvSpPr>
          <p:spPr>
            <a:xfrm>
              <a:off x="2432750" y="1007000"/>
              <a:ext cx="2425075" cy="3217675"/>
            </a:xfrm>
            <a:custGeom>
              <a:avLst/>
              <a:gdLst/>
              <a:ahLst/>
              <a:cxnLst/>
              <a:rect l="l" t="t" r="r" b="b"/>
              <a:pathLst>
                <a:path w="97003" h="128707" extrusionOk="0">
                  <a:moveTo>
                    <a:pt x="97003" y="0"/>
                  </a:moveTo>
                  <a:lnTo>
                    <a:pt x="0" y="55974"/>
                  </a:lnTo>
                  <a:lnTo>
                    <a:pt x="0" y="127458"/>
                  </a:lnTo>
                  <a:cubicBezTo>
                    <a:pt x="0" y="128200"/>
                    <a:pt x="589" y="128707"/>
                    <a:pt x="1240" y="128707"/>
                  </a:cubicBezTo>
                  <a:cubicBezTo>
                    <a:pt x="1437" y="128707"/>
                    <a:pt x="1641" y="128660"/>
                    <a:pt x="1835" y="128559"/>
                  </a:cubicBezTo>
                  <a:lnTo>
                    <a:pt x="3569" y="127558"/>
                  </a:lnTo>
                  <a:lnTo>
                    <a:pt x="95201" y="74721"/>
                  </a:lnTo>
                  <a:cubicBezTo>
                    <a:pt x="96269" y="74020"/>
                    <a:pt x="96936" y="72853"/>
                    <a:pt x="97003" y="71585"/>
                  </a:cubicBezTo>
                  <a:lnTo>
                    <a:pt x="9700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272;p41">
              <a:extLst>
                <a:ext uri="{FF2B5EF4-FFF2-40B4-BE49-F238E27FC236}">
                  <a16:creationId xmlns:a16="http://schemas.microsoft.com/office/drawing/2014/main" id="{A7D853E5-CD79-F9E4-E6D0-07876D5283A2}"/>
                </a:ext>
              </a:extLst>
            </p:cNvPr>
            <p:cNvSpPr/>
            <p:nvPr/>
          </p:nvSpPr>
          <p:spPr>
            <a:xfrm>
              <a:off x="2432750" y="1007825"/>
              <a:ext cx="2425075" cy="3217325"/>
            </a:xfrm>
            <a:custGeom>
              <a:avLst/>
              <a:gdLst/>
              <a:ahLst/>
              <a:cxnLst/>
              <a:rect l="l" t="t" r="r" b="b"/>
              <a:pathLst>
                <a:path w="97003" h="128693" extrusionOk="0">
                  <a:moveTo>
                    <a:pt x="96602" y="701"/>
                  </a:moveTo>
                  <a:lnTo>
                    <a:pt x="96602" y="71552"/>
                  </a:lnTo>
                  <a:cubicBezTo>
                    <a:pt x="96536" y="72653"/>
                    <a:pt x="95935" y="73687"/>
                    <a:pt x="95001" y="74321"/>
                  </a:cubicBezTo>
                  <a:lnTo>
                    <a:pt x="3369" y="127158"/>
                  </a:lnTo>
                  <a:lnTo>
                    <a:pt x="1635" y="128159"/>
                  </a:lnTo>
                  <a:cubicBezTo>
                    <a:pt x="1501" y="128226"/>
                    <a:pt x="1368" y="128259"/>
                    <a:pt x="1201" y="128259"/>
                  </a:cubicBezTo>
                  <a:cubicBezTo>
                    <a:pt x="1001" y="128259"/>
                    <a:pt x="801" y="128192"/>
                    <a:pt x="634" y="128026"/>
                  </a:cubicBezTo>
                  <a:cubicBezTo>
                    <a:pt x="467" y="127892"/>
                    <a:pt x="400" y="127659"/>
                    <a:pt x="400" y="127425"/>
                  </a:cubicBezTo>
                  <a:lnTo>
                    <a:pt x="400" y="56174"/>
                  </a:lnTo>
                  <a:lnTo>
                    <a:pt x="96602" y="701"/>
                  </a:lnTo>
                  <a:close/>
                  <a:moveTo>
                    <a:pt x="97003" y="1"/>
                  </a:moveTo>
                  <a:lnTo>
                    <a:pt x="0" y="55941"/>
                  </a:lnTo>
                  <a:lnTo>
                    <a:pt x="0" y="127425"/>
                  </a:lnTo>
                  <a:cubicBezTo>
                    <a:pt x="0" y="128126"/>
                    <a:pt x="534" y="128693"/>
                    <a:pt x="1234" y="128693"/>
                  </a:cubicBezTo>
                  <a:cubicBezTo>
                    <a:pt x="1468" y="128693"/>
                    <a:pt x="1668" y="128626"/>
                    <a:pt x="1868" y="128526"/>
                  </a:cubicBezTo>
                  <a:lnTo>
                    <a:pt x="3569" y="127525"/>
                  </a:lnTo>
                  <a:lnTo>
                    <a:pt x="95201" y="74688"/>
                  </a:lnTo>
                  <a:cubicBezTo>
                    <a:pt x="96269" y="73987"/>
                    <a:pt x="96936" y="72820"/>
                    <a:pt x="97003" y="71552"/>
                  </a:cubicBezTo>
                  <a:lnTo>
                    <a:pt x="970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273;p41">
              <a:extLst>
                <a:ext uri="{FF2B5EF4-FFF2-40B4-BE49-F238E27FC236}">
                  <a16:creationId xmlns:a16="http://schemas.microsoft.com/office/drawing/2014/main" id="{0414713F-E333-CD73-C9AA-4FA41096DAC5}"/>
                </a:ext>
              </a:extLst>
            </p:cNvPr>
            <p:cNvSpPr/>
            <p:nvPr/>
          </p:nvSpPr>
          <p:spPr>
            <a:xfrm>
              <a:off x="2374375" y="973650"/>
              <a:ext cx="2483450" cy="1432700"/>
            </a:xfrm>
            <a:custGeom>
              <a:avLst/>
              <a:gdLst/>
              <a:ahLst/>
              <a:cxnLst/>
              <a:rect l="l" t="t" r="r" b="b"/>
              <a:pathLst>
                <a:path w="99338" h="57308" extrusionOk="0">
                  <a:moveTo>
                    <a:pt x="97036" y="0"/>
                  </a:moveTo>
                  <a:lnTo>
                    <a:pt x="0" y="55973"/>
                  </a:lnTo>
                  <a:lnTo>
                    <a:pt x="2335" y="57308"/>
                  </a:lnTo>
                  <a:lnTo>
                    <a:pt x="99338" y="1334"/>
                  </a:lnTo>
                  <a:lnTo>
                    <a:pt x="970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274;p41">
              <a:extLst>
                <a:ext uri="{FF2B5EF4-FFF2-40B4-BE49-F238E27FC236}">
                  <a16:creationId xmlns:a16="http://schemas.microsoft.com/office/drawing/2014/main" id="{314EF13D-73F5-02BB-C69D-1E20C53801A4}"/>
                </a:ext>
              </a:extLst>
            </p:cNvPr>
            <p:cNvSpPr/>
            <p:nvPr/>
          </p:nvSpPr>
          <p:spPr>
            <a:xfrm>
              <a:off x="2374375" y="2372975"/>
              <a:ext cx="74225" cy="1848025"/>
            </a:xfrm>
            <a:custGeom>
              <a:avLst/>
              <a:gdLst/>
              <a:ahLst/>
              <a:cxnLst/>
              <a:rect l="l" t="t" r="r" b="b"/>
              <a:pathLst>
                <a:path w="2969" h="73921" extrusionOk="0">
                  <a:moveTo>
                    <a:pt x="0" y="0"/>
                  </a:moveTo>
                  <a:lnTo>
                    <a:pt x="0" y="71118"/>
                  </a:lnTo>
                  <a:cubicBezTo>
                    <a:pt x="0" y="71185"/>
                    <a:pt x="0" y="71285"/>
                    <a:pt x="0" y="71385"/>
                  </a:cubicBezTo>
                  <a:cubicBezTo>
                    <a:pt x="100" y="71952"/>
                    <a:pt x="434" y="72486"/>
                    <a:pt x="968" y="72786"/>
                  </a:cubicBezTo>
                  <a:lnTo>
                    <a:pt x="2869" y="73887"/>
                  </a:lnTo>
                  <a:lnTo>
                    <a:pt x="2969" y="73920"/>
                  </a:lnTo>
                  <a:cubicBezTo>
                    <a:pt x="2569" y="73720"/>
                    <a:pt x="2335" y="73286"/>
                    <a:pt x="2335" y="72819"/>
                  </a:cubicBezTo>
                  <a:lnTo>
                    <a:pt x="2335" y="1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275;p41">
              <a:extLst>
                <a:ext uri="{FF2B5EF4-FFF2-40B4-BE49-F238E27FC236}">
                  <a16:creationId xmlns:a16="http://schemas.microsoft.com/office/drawing/2014/main" id="{51B46E17-D2D3-CF9D-4877-D31BD86925C3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276;p41">
              <a:extLst>
                <a:ext uri="{FF2B5EF4-FFF2-40B4-BE49-F238E27FC236}">
                  <a16:creationId xmlns:a16="http://schemas.microsoft.com/office/drawing/2014/main" id="{1F792E5C-B246-6F00-8DB1-E96C32388476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277;p41">
              <a:extLst>
                <a:ext uri="{FF2B5EF4-FFF2-40B4-BE49-F238E27FC236}">
                  <a16:creationId xmlns:a16="http://schemas.microsoft.com/office/drawing/2014/main" id="{7956AA45-46E9-6CF8-8BEE-F1ED96BE7949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278;p41">
              <a:extLst>
                <a:ext uri="{FF2B5EF4-FFF2-40B4-BE49-F238E27FC236}">
                  <a16:creationId xmlns:a16="http://schemas.microsoft.com/office/drawing/2014/main" id="{E600B7FA-1A9B-D4F3-0F7B-10594104F36D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279;p41">
              <a:extLst>
                <a:ext uri="{FF2B5EF4-FFF2-40B4-BE49-F238E27FC236}">
                  <a16:creationId xmlns:a16="http://schemas.microsoft.com/office/drawing/2014/main" id="{38321936-4B13-0457-8B26-147EC0826225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280;p41">
              <a:extLst>
                <a:ext uri="{FF2B5EF4-FFF2-40B4-BE49-F238E27FC236}">
                  <a16:creationId xmlns:a16="http://schemas.microsoft.com/office/drawing/2014/main" id="{74893F3E-6F8A-6107-8012-DAEC1633D532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281;p41">
              <a:extLst>
                <a:ext uri="{FF2B5EF4-FFF2-40B4-BE49-F238E27FC236}">
                  <a16:creationId xmlns:a16="http://schemas.microsoft.com/office/drawing/2014/main" id="{E0E3C738-6F60-0D4B-40A3-B3B29DED40AE}"/>
                </a:ext>
              </a:extLst>
            </p:cNvPr>
            <p:cNvSpPr/>
            <p:nvPr/>
          </p:nvSpPr>
          <p:spPr>
            <a:xfrm>
              <a:off x="4751900" y="963200"/>
              <a:ext cx="41725" cy="54275"/>
            </a:xfrm>
            <a:custGeom>
              <a:avLst/>
              <a:gdLst/>
              <a:ahLst/>
              <a:cxnLst/>
              <a:rect l="l" t="t" r="r" b="b"/>
              <a:pathLst>
                <a:path w="1669" h="2171" extrusionOk="0">
                  <a:moveTo>
                    <a:pt x="1219" y="0"/>
                  </a:moveTo>
                  <a:cubicBezTo>
                    <a:pt x="1104" y="0"/>
                    <a:pt x="974" y="38"/>
                    <a:pt x="834" y="118"/>
                  </a:cubicBezTo>
                  <a:cubicBezTo>
                    <a:pt x="367" y="418"/>
                    <a:pt x="34" y="985"/>
                    <a:pt x="0" y="1586"/>
                  </a:cubicBezTo>
                  <a:cubicBezTo>
                    <a:pt x="0" y="1960"/>
                    <a:pt x="197" y="2170"/>
                    <a:pt x="465" y="2170"/>
                  </a:cubicBezTo>
                  <a:cubicBezTo>
                    <a:pt x="578" y="2170"/>
                    <a:pt x="705" y="2132"/>
                    <a:pt x="834" y="2053"/>
                  </a:cubicBezTo>
                  <a:cubicBezTo>
                    <a:pt x="1335" y="1719"/>
                    <a:pt x="1668" y="1185"/>
                    <a:pt x="1668" y="585"/>
                  </a:cubicBezTo>
                  <a:cubicBezTo>
                    <a:pt x="1668" y="210"/>
                    <a:pt x="1488" y="0"/>
                    <a:pt x="12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282;p41">
              <a:extLst>
                <a:ext uri="{FF2B5EF4-FFF2-40B4-BE49-F238E27FC236}">
                  <a16:creationId xmlns:a16="http://schemas.microsoft.com/office/drawing/2014/main" id="{8E98E24C-22B5-7BC8-4A1B-57033DF21C3F}"/>
                </a:ext>
              </a:extLst>
            </p:cNvPr>
            <p:cNvSpPr/>
            <p:nvPr/>
          </p:nvSpPr>
          <p:spPr>
            <a:xfrm>
              <a:off x="4667675" y="1011725"/>
              <a:ext cx="41725" cy="54775"/>
            </a:xfrm>
            <a:custGeom>
              <a:avLst/>
              <a:gdLst/>
              <a:ahLst/>
              <a:cxnLst/>
              <a:rect l="l" t="t" r="r" b="b"/>
              <a:pathLst>
                <a:path w="1669" h="2191" extrusionOk="0">
                  <a:moveTo>
                    <a:pt x="1186" y="1"/>
                  </a:moveTo>
                  <a:cubicBezTo>
                    <a:pt x="1077" y="1"/>
                    <a:pt x="957" y="36"/>
                    <a:pt x="834" y="112"/>
                  </a:cubicBezTo>
                  <a:cubicBezTo>
                    <a:pt x="334" y="445"/>
                    <a:pt x="34" y="979"/>
                    <a:pt x="0" y="1579"/>
                  </a:cubicBezTo>
                  <a:cubicBezTo>
                    <a:pt x="0" y="1962"/>
                    <a:pt x="189" y="2191"/>
                    <a:pt x="468" y="2191"/>
                  </a:cubicBezTo>
                  <a:cubicBezTo>
                    <a:pt x="578" y="2191"/>
                    <a:pt x="702" y="2155"/>
                    <a:pt x="834" y="2080"/>
                  </a:cubicBezTo>
                  <a:cubicBezTo>
                    <a:pt x="1335" y="1746"/>
                    <a:pt x="1635" y="1179"/>
                    <a:pt x="1668" y="612"/>
                  </a:cubicBezTo>
                  <a:cubicBezTo>
                    <a:pt x="1668" y="229"/>
                    <a:pt x="1462" y="1"/>
                    <a:pt x="11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283;p41">
              <a:extLst>
                <a:ext uri="{FF2B5EF4-FFF2-40B4-BE49-F238E27FC236}">
                  <a16:creationId xmlns:a16="http://schemas.microsoft.com/office/drawing/2014/main" id="{0801434A-D167-E493-5225-0EA83B2F934F}"/>
                </a:ext>
              </a:extLst>
            </p:cNvPr>
            <p:cNvSpPr/>
            <p:nvPr/>
          </p:nvSpPr>
          <p:spPr>
            <a:xfrm>
              <a:off x="4582600" y="1060775"/>
              <a:ext cx="41725" cy="54925"/>
            </a:xfrm>
            <a:custGeom>
              <a:avLst/>
              <a:gdLst/>
              <a:ahLst/>
              <a:cxnLst/>
              <a:rect l="l" t="t" r="r" b="b"/>
              <a:pathLst>
                <a:path w="1669" h="2197" extrusionOk="0">
                  <a:moveTo>
                    <a:pt x="1215" y="1"/>
                  </a:moveTo>
                  <a:cubicBezTo>
                    <a:pt x="1102" y="1"/>
                    <a:pt x="973" y="39"/>
                    <a:pt x="835" y="118"/>
                  </a:cubicBezTo>
                  <a:cubicBezTo>
                    <a:pt x="334" y="451"/>
                    <a:pt x="34" y="985"/>
                    <a:pt x="1" y="1585"/>
                  </a:cubicBezTo>
                  <a:cubicBezTo>
                    <a:pt x="1" y="1968"/>
                    <a:pt x="207" y="2197"/>
                    <a:pt x="483" y="2197"/>
                  </a:cubicBezTo>
                  <a:cubicBezTo>
                    <a:pt x="592" y="2197"/>
                    <a:pt x="712" y="2161"/>
                    <a:pt x="835" y="2086"/>
                  </a:cubicBezTo>
                  <a:cubicBezTo>
                    <a:pt x="1335" y="1752"/>
                    <a:pt x="1635" y="1185"/>
                    <a:pt x="1669" y="618"/>
                  </a:cubicBezTo>
                  <a:cubicBezTo>
                    <a:pt x="1669" y="218"/>
                    <a:pt x="1486" y="1"/>
                    <a:pt x="121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284;p41">
              <a:extLst>
                <a:ext uri="{FF2B5EF4-FFF2-40B4-BE49-F238E27FC236}">
                  <a16:creationId xmlns:a16="http://schemas.microsoft.com/office/drawing/2014/main" id="{D3838D3D-A053-12D4-830C-7896887776FA}"/>
                </a:ext>
              </a:extLst>
            </p:cNvPr>
            <p:cNvSpPr/>
            <p:nvPr/>
          </p:nvSpPr>
          <p:spPr>
            <a:xfrm>
              <a:off x="2432750" y="2049400"/>
              <a:ext cx="619625" cy="2175275"/>
            </a:xfrm>
            <a:custGeom>
              <a:avLst/>
              <a:gdLst/>
              <a:ahLst/>
              <a:cxnLst/>
              <a:rect l="l" t="t" r="r" b="b"/>
              <a:pathLst>
                <a:path w="24785" h="87011" extrusionOk="0">
                  <a:moveTo>
                    <a:pt x="24785" y="1"/>
                  </a:moveTo>
                  <a:lnTo>
                    <a:pt x="0" y="14278"/>
                  </a:lnTo>
                  <a:lnTo>
                    <a:pt x="0" y="85762"/>
                  </a:lnTo>
                  <a:cubicBezTo>
                    <a:pt x="0" y="86504"/>
                    <a:pt x="589" y="87011"/>
                    <a:pt x="1240" y="87011"/>
                  </a:cubicBezTo>
                  <a:cubicBezTo>
                    <a:pt x="1437" y="87011"/>
                    <a:pt x="1641" y="86964"/>
                    <a:pt x="1835" y="86863"/>
                  </a:cubicBezTo>
                  <a:lnTo>
                    <a:pt x="3569" y="85862"/>
                  </a:lnTo>
                  <a:lnTo>
                    <a:pt x="24785" y="73620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285;p41">
              <a:extLst>
                <a:ext uri="{FF2B5EF4-FFF2-40B4-BE49-F238E27FC236}">
                  <a16:creationId xmlns:a16="http://schemas.microsoft.com/office/drawing/2014/main" id="{A3F7E19E-1A34-8F50-0879-75684BC19119}"/>
                </a:ext>
              </a:extLst>
            </p:cNvPr>
            <p:cNvSpPr/>
            <p:nvPr/>
          </p:nvSpPr>
          <p:spPr>
            <a:xfrm>
              <a:off x="3094051" y="1090400"/>
              <a:ext cx="1712900" cy="2725300"/>
            </a:xfrm>
            <a:custGeom>
              <a:avLst/>
              <a:gdLst/>
              <a:ahLst/>
              <a:cxnLst/>
              <a:rect l="l" t="t" r="r" b="b"/>
              <a:pathLst>
                <a:path w="68516" h="109012" extrusionOk="0">
                  <a:moveTo>
                    <a:pt x="68516" y="0"/>
                  </a:moveTo>
                  <a:lnTo>
                    <a:pt x="0" y="39562"/>
                  </a:lnTo>
                  <a:lnTo>
                    <a:pt x="0" y="109011"/>
                  </a:lnTo>
                  <a:lnTo>
                    <a:pt x="68516" y="69450"/>
                  </a:lnTo>
                  <a:lnTo>
                    <a:pt x="6851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3" name="Google Shape;286;p41">
              <a:extLst>
                <a:ext uri="{FF2B5EF4-FFF2-40B4-BE49-F238E27FC236}">
                  <a16:creationId xmlns:a16="http://schemas.microsoft.com/office/drawing/2014/main" id="{0F43C000-F644-D340-10EA-5AA932C58BD9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287;p41">
              <a:extLst>
                <a:ext uri="{FF2B5EF4-FFF2-40B4-BE49-F238E27FC236}">
                  <a16:creationId xmlns:a16="http://schemas.microsoft.com/office/drawing/2014/main" id="{6BC8CA45-7D65-7C9D-30E2-7C04022E7CF5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288;p41">
              <a:extLst>
                <a:ext uri="{FF2B5EF4-FFF2-40B4-BE49-F238E27FC236}">
                  <a16:creationId xmlns:a16="http://schemas.microsoft.com/office/drawing/2014/main" id="{69CE7A0F-F295-28DD-8BF6-88A0BA8172F4}"/>
                </a:ext>
              </a:extLst>
            </p:cNvPr>
            <p:cNvSpPr/>
            <p:nvPr/>
          </p:nvSpPr>
          <p:spPr>
            <a:xfrm>
              <a:off x="2948100" y="2223850"/>
              <a:ext cx="52575" cy="61575"/>
            </a:xfrm>
            <a:custGeom>
              <a:avLst/>
              <a:gdLst/>
              <a:ahLst/>
              <a:cxnLst/>
              <a:rect l="l" t="t" r="r" b="b"/>
              <a:pathLst>
                <a:path w="2103" h="2463" extrusionOk="0">
                  <a:moveTo>
                    <a:pt x="1168" y="361"/>
                  </a:moveTo>
                  <a:cubicBezTo>
                    <a:pt x="1235" y="428"/>
                    <a:pt x="1335" y="562"/>
                    <a:pt x="1335" y="862"/>
                  </a:cubicBezTo>
                  <a:cubicBezTo>
                    <a:pt x="1335" y="1329"/>
                    <a:pt x="1135" y="1762"/>
                    <a:pt x="768" y="2063"/>
                  </a:cubicBezTo>
                  <a:cubicBezTo>
                    <a:pt x="721" y="2086"/>
                    <a:pt x="674" y="2110"/>
                    <a:pt x="627" y="2110"/>
                  </a:cubicBezTo>
                  <a:cubicBezTo>
                    <a:pt x="607" y="2110"/>
                    <a:pt x="587" y="2106"/>
                    <a:pt x="568" y="2096"/>
                  </a:cubicBezTo>
                  <a:cubicBezTo>
                    <a:pt x="501" y="2029"/>
                    <a:pt x="401" y="1896"/>
                    <a:pt x="401" y="1596"/>
                  </a:cubicBezTo>
                  <a:cubicBezTo>
                    <a:pt x="401" y="1129"/>
                    <a:pt x="601" y="695"/>
                    <a:pt x="968" y="395"/>
                  </a:cubicBezTo>
                  <a:cubicBezTo>
                    <a:pt x="1002" y="395"/>
                    <a:pt x="1035" y="361"/>
                    <a:pt x="1102" y="361"/>
                  </a:cubicBezTo>
                  <a:close/>
                  <a:moveTo>
                    <a:pt x="1100" y="1"/>
                  </a:moveTo>
                  <a:cubicBezTo>
                    <a:pt x="984" y="1"/>
                    <a:pt x="865" y="36"/>
                    <a:pt x="768" y="95"/>
                  </a:cubicBezTo>
                  <a:cubicBezTo>
                    <a:pt x="301" y="462"/>
                    <a:pt x="34" y="1029"/>
                    <a:pt x="34" y="1596"/>
                  </a:cubicBezTo>
                  <a:cubicBezTo>
                    <a:pt x="1" y="1929"/>
                    <a:pt x="134" y="2229"/>
                    <a:pt x="401" y="2396"/>
                  </a:cubicBezTo>
                  <a:cubicBezTo>
                    <a:pt x="468" y="2463"/>
                    <a:pt x="535" y="2463"/>
                    <a:pt x="635" y="2463"/>
                  </a:cubicBezTo>
                  <a:cubicBezTo>
                    <a:pt x="735" y="2463"/>
                    <a:pt x="868" y="2430"/>
                    <a:pt x="968" y="2396"/>
                  </a:cubicBezTo>
                  <a:cubicBezTo>
                    <a:pt x="1135" y="2263"/>
                    <a:pt x="1268" y="2129"/>
                    <a:pt x="1369" y="1963"/>
                  </a:cubicBezTo>
                  <a:lnTo>
                    <a:pt x="1769" y="2330"/>
                  </a:lnTo>
                  <a:cubicBezTo>
                    <a:pt x="1802" y="2363"/>
                    <a:pt x="1836" y="2396"/>
                    <a:pt x="1869" y="2396"/>
                  </a:cubicBezTo>
                  <a:cubicBezTo>
                    <a:pt x="1936" y="2396"/>
                    <a:pt x="1969" y="2363"/>
                    <a:pt x="2002" y="2330"/>
                  </a:cubicBezTo>
                  <a:cubicBezTo>
                    <a:pt x="2102" y="2263"/>
                    <a:pt x="2069" y="2129"/>
                    <a:pt x="2002" y="2063"/>
                  </a:cubicBezTo>
                  <a:lnTo>
                    <a:pt x="1535" y="1629"/>
                  </a:lnTo>
                  <a:cubicBezTo>
                    <a:pt x="1635" y="1362"/>
                    <a:pt x="1669" y="1129"/>
                    <a:pt x="1669" y="862"/>
                  </a:cubicBezTo>
                  <a:cubicBezTo>
                    <a:pt x="1735" y="562"/>
                    <a:pt x="1602" y="261"/>
                    <a:pt x="1335" y="61"/>
                  </a:cubicBezTo>
                  <a:cubicBezTo>
                    <a:pt x="1265" y="19"/>
                    <a:pt x="1184" y="1"/>
                    <a:pt x="11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289;p41">
              <a:extLst>
                <a:ext uri="{FF2B5EF4-FFF2-40B4-BE49-F238E27FC236}">
                  <a16:creationId xmlns:a16="http://schemas.microsoft.com/office/drawing/2014/main" id="{5BC07482-C768-0989-AB5C-2671EF1D8ECD}"/>
                </a:ext>
              </a:extLst>
            </p:cNvPr>
            <p:cNvSpPr/>
            <p:nvPr/>
          </p:nvSpPr>
          <p:spPr>
            <a:xfrm>
              <a:off x="2501125" y="2653175"/>
              <a:ext cx="10875" cy="31725"/>
            </a:xfrm>
            <a:custGeom>
              <a:avLst/>
              <a:gdLst/>
              <a:ahLst/>
              <a:cxnLst/>
              <a:rect l="l" t="t" r="r" b="b"/>
              <a:pathLst>
                <a:path w="435" h="1269" extrusionOk="0">
                  <a:moveTo>
                    <a:pt x="401" y="0"/>
                  </a:moveTo>
                  <a:lnTo>
                    <a:pt x="67" y="234"/>
                  </a:lnTo>
                  <a:cubicBezTo>
                    <a:pt x="34" y="234"/>
                    <a:pt x="0" y="267"/>
                    <a:pt x="0" y="301"/>
                  </a:cubicBezTo>
                  <a:lnTo>
                    <a:pt x="0" y="1268"/>
                  </a:lnTo>
                  <a:lnTo>
                    <a:pt x="67" y="1268"/>
                  </a:ln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290;p41">
              <a:extLst>
                <a:ext uri="{FF2B5EF4-FFF2-40B4-BE49-F238E27FC236}">
                  <a16:creationId xmlns:a16="http://schemas.microsoft.com/office/drawing/2014/main" id="{BB0C3804-03D2-1D9D-36D3-FC5AEC16C441}"/>
                </a:ext>
              </a:extLst>
            </p:cNvPr>
            <p:cNvSpPr/>
            <p:nvPr/>
          </p:nvSpPr>
          <p:spPr>
            <a:xfrm>
              <a:off x="2514475" y="2646500"/>
              <a:ext cx="10850" cy="30875"/>
            </a:xfrm>
            <a:custGeom>
              <a:avLst/>
              <a:gdLst/>
              <a:ahLst/>
              <a:cxnLst/>
              <a:rect l="l" t="t" r="r" b="b"/>
              <a:pathLst>
                <a:path w="434" h="1235" extrusionOk="0">
                  <a:moveTo>
                    <a:pt x="400" y="1"/>
                  </a:moveTo>
                  <a:lnTo>
                    <a:pt x="34" y="167"/>
                  </a:lnTo>
                  <a:cubicBezTo>
                    <a:pt x="34" y="201"/>
                    <a:pt x="0" y="234"/>
                    <a:pt x="0" y="267"/>
                  </a:cubicBezTo>
                  <a:lnTo>
                    <a:pt x="0" y="1201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1"/>
                    <a:pt x="434" y="9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291;p41">
              <a:extLst>
                <a:ext uri="{FF2B5EF4-FFF2-40B4-BE49-F238E27FC236}">
                  <a16:creationId xmlns:a16="http://schemas.microsoft.com/office/drawing/2014/main" id="{AEAEF330-4F33-9ADA-2F86-E81395559B2B}"/>
                </a:ext>
              </a:extLst>
            </p:cNvPr>
            <p:cNvSpPr/>
            <p:nvPr/>
          </p:nvSpPr>
          <p:spPr>
            <a:xfrm>
              <a:off x="2527800" y="263817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34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7"/>
                  </a:lnTo>
                  <a:cubicBezTo>
                    <a:pt x="435" y="1034"/>
                    <a:pt x="435" y="1001"/>
                    <a:pt x="435" y="1001"/>
                  </a:cubicBezTo>
                  <a:lnTo>
                    <a:pt x="435" y="33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292;p41">
              <a:extLst>
                <a:ext uri="{FF2B5EF4-FFF2-40B4-BE49-F238E27FC236}">
                  <a16:creationId xmlns:a16="http://schemas.microsoft.com/office/drawing/2014/main" id="{B1DF4888-DC08-1F25-B755-D10AD8560246}"/>
                </a:ext>
              </a:extLst>
            </p:cNvPr>
            <p:cNvSpPr/>
            <p:nvPr/>
          </p:nvSpPr>
          <p:spPr>
            <a:xfrm>
              <a:off x="2501125" y="2684025"/>
              <a:ext cx="10875" cy="32550"/>
            </a:xfrm>
            <a:custGeom>
              <a:avLst/>
              <a:gdLst/>
              <a:ahLst/>
              <a:cxnLst/>
              <a:rect l="l" t="t" r="r" b="b"/>
              <a:pathLst>
                <a:path w="435" h="1302" extrusionOk="0">
                  <a:moveTo>
                    <a:pt x="401" y="1"/>
                  </a:moveTo>
                  <a:lnTo>
                    <a:pt x="67" y="234"/>
                  </a:lnTo>
                  <a:cubicBezTo>
                    <a:pt x="34" y="234"/>
                    <a:pt x="0" y="268"/>
                    <a:pt x="0" y="301"/>
                  </a:cubicBezTo>
                  <a:lnTo>
                    <a:pt x="0" y="1268"/>
                  </a:lnTo>
                  <a:cubicBezTo>
                    <a:pt x="0" y="1302"/>
                    <a:pt x="67" y="1302"/>
                    <a:pt x="67" y="1302"/>
                  </a:cubicBez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293;p41">
              <a:extLst>
                <a:ext uri="{FF2B5EF4-FFF2-40B4-BE49-F238E27FC236}">
                  <a16:creationId xmlns:a16="http://schemas.microsoft.com/office/drawing/2014/main" id="{2C4823FF-5A5E-1565-BDEF-18236A3F545A}"/>
                </a:ext>
              </a:extLst>
            </p:cNvPr>
            <p:cNvSpPr/>
            <p:nvPr/>
          </p:nvSpPr>
          <p:spPr>
            <a:xfrm>
              <a:off x="2514475" y="2677350"/>
              <a:ext cx="10850" cy="30900"/>
            </a:xfrm>
            <a:custGeom>
              <a:avLst/>
              <a:gdLst/>
              <a:ahLst/>
              <a:cxnLst/>
              <a:rect l="l" t="t" r="r" b="b"/>
              <a:pathLst>
                <a:path w="434" h="1236" extrusionOk="0">
                  <a:moveTo>
                    <a:pt x="400" y="1"/>
                  </a:moveTo>
                  <a:lnTo>
                    <a:pt x="34" y="201"/>
                  </a:lnTo>
                  <a:cubicBezTo>
                    <a:pt x="34" y="201"/>
                    <a:pt x="0" y="234"/>
                    <a:pt x="0" y="268"/>
                  </a:cubicBezTo>
                  <a:lnTo>
                    <a:pt x="0" y="1202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2"/>
                    <a:pt x="434" y="1002"/>
                  </a:cubicBezTo>
                  <a:lnTo>
                    <a:pt x="434" y="34"/>
                  </a:lnTo>
                  <a:cubicBezTo>
                    <a:pt x="434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294;p41">
              <a:extLst>
                <a:ext uri="{FF2B5EF4-FFF2-40B4-BE49-F238E27FC236}">
                  <a16:creationId xmlns:a16="http://schemas.microsoft.com/office/drawing/2014/main" id="{68097365-AF24-7CDD-7E55-9DAE92AAA48E}"/>
                </a:ext>
              </a:extLst>
            </p:cNvPr>
            <p:cNvSpPr/>
            <p:nvPr/>
          </p:nvSpPr>
          <p:spPr>
            <a:xfrm>
              <a:off x="2527800" y="266902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67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8"/>
                  </a:lnTo>
                  <a:cubicBezTo>
                    <a:pt x="435" y="1034"/>
                    <a:pt x="435" y="1034"/>
                    <a:pt x="435" y="1001"/>
                  </a:cubicBezTo>
                  <a:lnTo>
                    <a:pt x="435" y="34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295;p41">
              <a:extLst>
                <a:ext uri="{FF2B5EF4-FFF2-40B4-BE49-F238E27FC236}">
                  <a16:creationId xmlns:a16="http://schemas.microsoft.com/office/drawing/2014/main" id="{005FA886-7507-F08A-6F37-D5B6BD29EBB9}"/>
                </a:ext>
              </a:extLst>
            </p:cNvPr>
            <p:cNvSpPr/>
            <p:nvPr/>
          </p:nvSpPr>
          <p:spPr>
            <a:xfrm>
              <a:off x="2501950" y="2764300"/>
              <a:ext cx="12325" cy="28500"/>
            </a:xfrm>
            <a:custGeom>
              <a:avLst/>
              <a:gdLst/>
              <a:ahLst/>
              <a:cxnLst/>
              <a:rect l="l" t="t" r="r" b="b"/>
              <a:pathLst>
                <a:path w="493" h="1140" extrusionOk="0">
                  <a:moveTo>
                    <a:pt x="451" y="0"/>
                  </a:moveTo>
                  <a:cubicBezTo>
                    <a:pt x="443" y="0"/>
                    <a:pt x="434" y="9"/>
                    <a:pt x="434" y="25"/>
                  </a:cubicBezTo>
                  <a:lnTo>
                    <a:pt x="1" y="793"/>
                  </a:lnTo>
                  <a:lnTo>
                    <a:pt x="1" y="893"/>
                  </a:lnTo>
                  <a:lnTo>
                    <a:pt x="434" y="1126"/>
                  </a:lnTo>
                  <a:cubicBezTo>
                    <a:pt x="434" y="1135"/>
                    <a:pt x="439" y="1139"/>
                    <a:pt x="446" y="1139"/>
                  </a:cubicBezTo>
                  <a:cubicBezTo>
                    <a:pt x="463" y="1139"/>
                    <a:pt x="492" y="1108"/>
                    <a:pt x="468" y="1059"/>
                  </a:cubicBezTo>
                  <a:lnTo>
                    <a:pt x="468" y="25"/>
                  </a:lnTo>
                  <a:cubicBezTo>
                    <a:pt x="468" y="9"/>
                    <a:pt x="459" y="0"/>
                    <a:pt x="4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296;p41">
              <a:extLst>
                <a:ext uri="{FF2B5EF4-FFF2-40B4-BE49-F238E27FC236}">
                  <a16:creationId xmlns:a16="http://schemas.microsoft.com/office/drawing/2014/main" id="{69FE4589-3F46-BC01-DA28-FCFFC4B5FB0A}"/>
                </a:ext>
              </a:extLst>
            </p:cNvPr>
            <p:cNvSpPr/>
            <p:nvPr/>
          </p:nvSpPr>
          <p:spPr>
            <a:xfrm>
              <a:off x="2506125" y="2769925"/>
              <a:ext cx="16700" cy="15350"/>
            </a:xfrm>
            <a:custGeom>
              <a:avLst/>
              <a:gdLst/>
              <a:ahLst/>
              <a:cxnLst/>
              <a:rect l="l" t="t" r="r" b="b"/>
              <a:pathLst>
                <a:path w="668" h="614" extrusionOk="0">
                  <a:moveTo>
                    <a:pt x="668" y="0"/>
                  </a:moveTo>
                  <a:lnTo>
                    <a:pt x="67" y="334"/>
                  </a:lnTo>
                  <a:cubicBezTo>
                    <a:pt x="34" y="367"/>
                    <a:pt x="1" y="434"/>
                    <a:pt x="1" y="501"/>
                  </a:cubicBezTo>
                  <a:cubicBezTo>
                    <a:pt x="1" y="576"/>
                    <a:pt x="19" y="613"/>
                    <a:pt x="43" y="613"/>
                  </a:cubicBezTo>
                  <a:cubicBezTo>
                    <a:pt x="51" y="613"/>
                    <a:pt x="59" y="609"/>
                    <a:pt x="67" y="601"/>
                  </a:cubicBezTo>
                  <a:lnTo>
                    <a:pt x="668" y="2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297;p41">
              <a:extLst>
                <a:ext uri="{FF2B5EF4-FFF2-40B4-BE49-F238E27FC236}">
                  <a16:creationId xmlns:a16="http://schemas.microsoft.com/office/drawing/2014/main" id="{4332CEE1-A724-B416-11D0-FA7338843B15}"/>
                </a:ext>
              </a:extLst>
            </p:cNvPr>
            <p:cNvSpPr/>
            <p:nvPr/>
          </p:nvSpPr>
          <p:spPr>
            <a:xfrm>
              <a:off x="2525300" y="2765750"/>
              <a:ext cx="5025" cy="9200"/>
            </a:xfrm>
            <a:custGeom>
              <a:avLst/>
              <a:gdLst/>
              <a:ahLst/>
              <a:cxnLst/>
              <a:rect l="l" t="t" r="r" b="b"/>
              <a:pathLst>
                <a:path w="201" h="368" extrusionOk="0">
                  <a:moveTo>
                    <a:pt x="201" y="1"/>
                  </a:moveTo>
                  <a:lnTo>
                    <a:pt x="1" y="101"/>
                  </a:lnTo>
                  <a:lnTo>
                    <a:pt x="1" y="368"/>
                  </a:lnTo>
                  <a:lnTo>
                    <a:pt x="201" y="26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298;p41">
              <a:extLst>
                <a:ext uri="{FF2B5EF4-FFF2-40B4-BE49-F238E27FC236}">
                  <a16:creationId xmlns:a16="http://schemas.microsoft.com/office/drawing/2014/main" id="{DA97B8D8-E65F-0C5D-8388-984913795E3C}"/>
                </a:ext>
              </a:extLst>
            </p:cNvPr>
            <p:cNvSpPr/>
            <p:nvPr/>
          </p:nvSpPr>
          <p:spPr>
            <a:xfrm>
              <a:off x="2532825" y="2758750"/>
              <a:ext cx="10850" cy="32350"/>
            </a:xfrm>
            <a:custGeom>
              <a:avLst/>
              <a:gdLst/>
              <a:ahLst/>
              <a:cxnLst/>
              <a:rect l="l" t="t" r="r" b="b"/>
              <a:pathLst>
                <a:path w="434" h="1294" extrusionOk="0">
                  <a:moveTo>
                    <a:pt x="366" y="1"/>
                  </a:moveTo>
                  <a:cubicBezTo>
                    <a:pt x="354" y="1"/>
                    <a:pt x="343" y="5"/>
                    <a:pt x="334" y="14"/>
                  </a:cubicBezTo>
                  <a:lnTo>
                    <a:pt x="0" y="181"/>
                  </a:lnTo>
                  <a:lnTo>
                    <a:pt x="0" y="447"/>
                  </a:lnTo>
                  <a:lnTo>
                    <a:pt x="234" y="314"/>
                  </a:lnTo>
                  <a:lnTo>
                    <a:pt x="234" y="1181"/>
                  </a:lnTo>
                  <a:cubicBezTo>
                    <a:pt x="234" y="1256"/>
                    <a:pt x="252" y="1294"/>
                    <a:pt x="290" y="1294"/>
                  </a:cubicBezTo>
                  <a:cubicBezTo>
                    <a:pt x="302" y="1294"/>
                    <a:pt x="317" y="1290"/>
                    <a:pt x="334" y="1281"/>
                  </a:cubicBezTo>
                  <a:cubicBezTo>
                    <a:pt x="400" y="1215"/>
                    <a:pt x="434" y="1148"/>
                    <a:pt x="434" y="1081"/>
                  </a:cubicBezTo>
                  <a:lnTo>
                    <a:pt x="434" y="81"/>
                  </a:lnTo>
                  <a:cubicBezTo>
                    <a:pt x="434" y="32"/>
                    <a:pt x="398" y="1"/>
                    <a:pt x="3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299;p41">
              <a:extLst>
                <a:ext uri="{FF2B5EF4-FFF2-40B4-BE49-F238E27FC236}">
                  <a16:creationId xmlns:a16="http://schemas.microsoft.com/office/drawing/2014/main" id="{24E1B5A7-07C8-52C9-5518-15291021EDF1}"/>
                </a:ext>
              </a:extLst>
            </p:cNvPr>
            <p:cNvSpPr/>
            <p:nvPr/>
          </p:nvSpPr>
          <p:spPr>
            <a:xfrm>
              <a:off x="2500300" y="2846675"/>
              <a:ext cx="34825" cy="62550"/>
            </a:xfrm>
            <a:custGeom>
              <a:avLst/>
              <a:gdLst/>
              <a:ahLst/>
              <a:cxnLst/>
              <a:rect l="l" t="t" r="r" b="b"/>
              <a:pathLst>
                <a:path w="1393" h="2502" extrusionOk="0">
                  <a:moveTo>
                    <a:pt x="952" y="1"/>
                  </a:moveTo>
                  <a:cubicBezTo>
                    <a:pt x="865" y="1"/>
                    <a:pt x="768" y="32"/>
                    <a:pt x="667" y="99"/>
                  </a:cubicBezTo>
                  <a:cubicBezTo>
                    <a:pt x="200" y="500"/>
                    <a:pt x="0" y="1134"/>
                    <a:pt x="67" y="1734"/>
                  </a:cubicBezTo>
                  <a:cubicBezTo>
                    <a:pt x="134" y="2234"/>
                    <a:pt x="434" y="2234"/>
                    <a:pt x="467" y="2468"/>
                  </a:cubicBezTo>
                  <a:cubicBezTo>
                    <a:pt x="467" y="2501"/>
                    <a:pt x="500" y="2501"/>
                    <a:pt x="500" y="2501"/>
                  </a:cubicBezTo>
                  <a:lnTo>
                    <a:pt x="901" y="2268"/>
                  </a:lnTo>
                  <a:cubicBezTo>
                    <a:pt x="934" y="2268"/>
                    <a:pt x="934" y="2234"/>
                    <a:pt x="934" y="2201"/>
                  </a:cubicBezTo>
                  <a:cubicBezTo>
                    <a:pt x="1001" y="1867"/>
                    <a:pt x="1368" y="1500"/>
                    <a:pt x="1368" y="700"/>
                  </a:cubicBezTo>
                  <a:cubicBezTo>
                    <a:pt x="1393" y="276"/>
                    <a:pt x="1212" y="1"/>
                    <a:pt x="9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300;p41">
              <a:extLst>
                <a:ext uri="{FF2B5EF4-FFF2-40B4-BE49-F238E27FC236}">
                  <a16:creationId xmlns:a16="http://schemas.microsoft.com/office/drawing/2014/main" id="{A55630A9-176A-9156-9C40-89147D329BC8}"/>
                </a:ext>
              </a:extLst>
            </p:cNvPr>
            <p:cNvSpPr/>
            <p:nvPr/>
          </p:nvSpPr>
          <p:spPr>
            <a:xfrm>
              <a:off x="2511975" y="2907525"/>
              <a:ext cx="11700" cy="16700"/>
            </a:xfrm>
            <a:custGeom>
              <a:avLst/>
              <a:gdLst/>
              <a:ahLst/>
              <a:cxnLst/>
              <a:rect l="l" t="t" r="r" b="b"/>
              <a:pathLst>
                <a:path w="468" h="668" extrusionOk="0">
                  <a:moveTo>
                    <a:pt x="434" y="0"/>
                  </a:moveTo>
                  <a:lnTo>
                    <a:pt x="67" y="201"/>
                  </a:lnTo>
                  <a:cubicBezTo>
                    <a:pt x="33" y="234"/>
                    <a:pt x="0" y="267"/>
                    <a:pt x="0" y="301"/>
                  </a:cubicBezTo>
                  <a:lnTo>
                    <a:pt x="0" y="634"/>
                  </a:lnTo>
                  <a:cubicBezTo>
                    <a:pt x="0" y="668"/>
                    <a:pt x="33" y="668"/>
                    <a:pt x="67" y="668"/>
                  </a:cubicBezTo>
                  <a:lnTo>
                    <a:pt x="434" y="467"/>
                  </a:lnTo>
                  <a:cubicBezTo>
                    <a:pt x="467" y="434"/>
                    <a:pt x="467" y="401"/>
                    <a:pt x="467" y="401"/>
                  </a:cubicBezTo>
                  <a:lnTo>
                    <a:pt x="467" y="34"/>
                  </a:lnTo>
                  <a:cubicBezTo>
                    <a:pt x="467" y="0"/>
                    <a:pt x="467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301;p41">
              <a:extLst>
                <a:ext uri="{FF2B5EF4-FFF2-40B4-BE49-F238E27FC236}">
                  <a16:creationId xmlns:a16="http://schemas.microsoft.com/office/drawing/2014/main" id="{26E850E6-5F5B-7F4F-0917-EC1990DE539B}"/>
                </a:ext>
              </a:extLst>
            </p:cNvPr>
            <p:cNvSpPr/>
            <p:nvPr/>
          </p:nvSpPr>
          <p:spPr>
            <a:xfrm>
              <a:off x="2501125" y="2641900"/>
              <a:ext cx="43550" cy="77725"/>
            </a:xfrm>
            <a:custGeom>
              <a:avLst/>
              <a:gdLst/>
              <a:ahLst/>
              <a:cxnLst/>
              <a:rect l="l" t="t" r="r" b="b"/>
              <a:pathLst>
                <a:path w="1742" h="3109" extrusionOk="0">
                  <a:moveTo>
                    <a:pt x="1085" y="318"/>
                  </a:moveTo>
                  <a:cubicBezTo>
                    <a:pt x="1321" y="318"/>
                    <a:pt x="1502" y="572"/>
                    <a:pt x="1502" y="985"/>
                  </a:cubicBezTo>
                  <a:cubicBezTo>
                    <a:pt x="1502" y="1519"/>
                    <a:pt x="1268" y="2019"/>
                    <a:pt x="868" y="2319"/>
                  </a:cubicBezTo>
                  <a:cubicBezTo>
                    <a:pt x="785" y="2365"/>
                    <a:pt x="708" y="2386"/>
                    <a:pt x="637" y="2386"/>
                  </a:cubicBezTo>
                  <a:cubicBezTo>
                    <a:pt x="394" y="2386"/>
                    <a:pt x="234" y="2133"/>
                    <a:pt x="234" y="1719"/>
                  </a:cubicBezTo>
                  <a:cubicBezTo>
                    <a:pt x="201" y="1185"/>
                    <a:pt x="434" y="685"/>
                    <a:pt x="868" y="385"/>
                  </a:cubicBezTo>
                  <a:cubicBezTo>
                    <a:pt x="943" y="340"/>
                    <a:pt x="1016" y="318"/>
                    <a:pt x="1085" y="318"/>
                  </a:cubicBezTo>
                  <a:close/>
                  <a:moveTo>
                    <a:pt x="1162" y="1"/>
                  </a:moveTo>
                  <a:cubicBezTo>
                    <a:pt x="1033" y="1"/>
                    <a:pt x="887" y="59"/>
                    <a:pt x="734" y="185"/>
                  </a:cubicBezTo>
                  <a:cubicBezTo>
                    <a:pt x="334" y="552"/>
                    <a:pt x="101" y="1052"/>
                    <a:pt x="34" y="1619"/>
                  </a:cubicBezTo>
                  <a:cubicBezTo>
                    <a:pt x="0" y="1886"/>
                    <a:pt x="34" y="2153"/>
                    <a:pt x="134" y="2386"/>
                  </a:cubicBezTo>
                  <a:lnTo>
                    <a:pt x="0" y="3053"/>
                  </a:lnTo>
                  <a:cubicBezTo>
                    <a:pt x="0" y="3092"/>
                    <a:pt x="0" y="3109"/>
                    <a:pt x="14" y="3109"/>
                  </a:cubicBezTo>
                  <a:cubicBezTo>
                    <a:pt x="23" y="3109"/>
                    <a:pt x="40" y="3101"/>
                    <a:pt x="67" y="3087"/>
                  </a:cubicBezTo>
                  <a:lnTo>
                    <a:pt x="434" y="2686"/>
                  </a:lnTo>
                  <a:cubicBezTo>
                    <a:pt x="468" y="2692"/>
                    <a:pt x="503" y="2695"/>
                    <a:pt x="537" y="2695"/>
                  </a:cubicBezTo>
                  <a:cubicBezTo>
                    <a:pt x="702" y="2695"/>
                    <a:pt x="863" y="2630"/>
                    <a:pt x="1001" y="2520"/>
                  </a:cubicBezTo>
                  <a:cubicBezTo>
                    <a:pt x="1401" y="2153"/>
                    <a:pt x="1635" y="1619"/>
                    <a:pt x="1668" y="1085"/>
                  </a:cubicBezTo>
                  <a:cubicBezTo>
                    <a:pt x="1741" y="427"/>
                    <a:pt x="1512" y="1"/>
                    <a:pt x="11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302;p41">
              <a:extLst>
                <a:ext uri="{FF2B5EF4-FFF2-40B4-BE49-F238E27FC236}">
                  <a16:creationId xmlns:a16="http://schemas.microsoft.com/office/drawing/2014/main" id="{8601EFEF-F906-33EB-0AB0-0C33A8047AC5}"/>
                </a:ext>
              </a:extLst>
            </p:cNvPr>
            <p:cNvSpPr/>
            <p:nvPr/>
          </p:nvSpPr>
          <p:spPr>
            <a:xfrm>
              <a:off x="2501125" y="2957975"/>
              <a:ext cx="43550" cy="78325"/>
            </a:xfrm>
            <a:custGeom>
              <a:avLst/>
              <a:gdLst/>
              <a:ahLst/>
              <a:cxnLst/>
              <a:rect l="l" t="t" r="r" b="b"/>
              <a:pathLst>
                <a:path w="1742" h="3133" extrusionOk="0">
                  <a:moveTo>
                    <a:pt x="1073" y="322"/>
                  </a:moveTo>
                  <a:cubicBezTo>
                    <a:pt x="1315" y="322"/>
                    <a:pt x="1502" y="597"/>
                    <a:pt x="1502" y="1018"/>
                  </a:cubicBezTo>
                  <a:cubicBezTo>
                    <a:pt x="1502" y="1518"/>
                    <a:pt x="1268" y="2019"/>
                    <a:pt x="868" y="2352"/>
                  </a:cubicBezTo>
                  <a:cubicBezTo>
                    <a:pt x="786" y="2397"/>
                    <a:pt x="709" y="2418"/>
                    <a:pt x="639" y="2418"/>
                  </a:cubicBezTo>
                  <a:cubicBezTo>
                    <a:pt x="395" y="2418"/>
                    <a:pt x="234" y="2159"/>
                    <a:pt x="234" y="1718"/>
                  </a:cubicBezTo>
                  <a:cubicBezTo>
                    <a:pt x="201" y="1218"/>
                    <a:pt x="434" y="718"/>
                    <a:pt x="868" y="384"/>
                  </a:cubicBezTo>
                  <a:cubicBezTo>
                    <a:pt x="938" y="342"/>
                    <a:pt x="1008" y="322"/>
                    <a:pt x="1073" y="322"/>
                  </a:cubicBezTo>
                  <a:close/>
                  <a:moveTo>
                    <a:pt x="1160" y="1"/>
                  </a:moveTo>
                  <a:cubicBezTo>
                    <a:pt x="1031" y="1"/>
                    <a:pt x="886" y="59"/>
                    <a:pt x="734" y="184"/>
                  </a:cubicBezTo>
                  <a:cubicBezTo>
                    <a:pt x="334" y="584"/>
                    <a:pt x="101" y="1085"/>
                    <a:pt x="34" y="1618"/>
                  </a:cubicBezTo>
                  <a:cubicBezTo>
                    <a:pt x="0" y="1885"/>
                    <a:pt x="34" y="2152"/>
                    <a:pt x="134" y="2419"/>
                  </a:cubicBezTo>
                  <a:lnTo>
                    <a:pt x="0" y="3053"/>
                  </a:lnTo>
                  <a:cubicBezTo>
                    <a:pt x="0" y="3102"/>
                    <a:pt x="0" y="3133"/>
                    <a:pt x="27" y="3133"/>
                  </a:cubicBezTo>
                  <a:cubicBezTo>
                    <a:pt x="36" y="3133"/>
                    <a:pt x="49" y="3128"/>
                    <a:pt x="67" y="3119"/>
                  </a:cubicBezTo>
                  <a:lnTo>
                    <a:pt x="434" y="2686"/>
                  </a:lnTo>
                  <a:cubicBezTo>
                    <a:pt x="488" y="2704"/>
                    <a:pt x="541" y="2712"/>
                    <a:pt x="594" y="2712"/>
                  </a:cubicBezTo>
                  <a:cubicBezTo>
                    <a:pt x="739" y="2712"/>
                    <a:pt x="879" y="2650"/>
                    <a:pt x="1001" y="2552"/>
                  </a:cubicBezTo>
                  <a:cubicBezTo>
                    <a:pt x="1401" y="2152"/>
                    <a:pt x="1635" y="1652"/>
                    <a:pt x="1668" y="1118"/>
                  </a:cubicBezTo>
                  <a:cubicBezTo>
                    <a:pt x="1742" y="434"/>
                    <a:pt x="1511" y="1"/>
                    <a:pt x="116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303;p41">
              <a:extLst>
                <a:ext uri="{FF2B5EF4-FFF2-40B4-BE49-F238E27FC236}">
                  <a16:creationId xmlns:a16="http://schemas.microsoft.com/office/drawing/2014/main" id="{3B707BCD-4024-DFD9-54A5-30771066EA85}"/>
                </a:ext>
              </a:extLst>
            </p:cNvPr>
            <p:cNvSpPr/>
            <p:nvPr/>
          </p:nvSpPr>
          <p:spPr>
            <a:xfrm>
              <a:off x="2516125" y="3069800"/>
              <a:ext cx="16725" cy="27400"/>
            </a:xfrm>
            <a:custGeom>
              <a:avLst/>
              <a:gdLst/>
              <a:ahLst/>
              <a:cxnLst/>
              <a:rect l="l" t="t" r="r" b="b"/>
              <a:pathLst>
                <a:path w="669" h="1096" extrusionOk="0">
                  <a:moveTo>
                    <a:pt x="453" y="0"/>
                  </a:moveTo>
                  <a:cubicBezTo>
                    <a:pt x="415" y="0"/>
                    <a:pt x="375" y="15"/>
                    <a:pt x="334" y="47"/>
                  </a:cubicBezTo>
                  <a:cubicBezTo>
                    <a:pt x="101" y="214"/>
                    <a:pt x="1" y="448"/>
                    <a:pt x="1" y="748"/>
                  </a:cubicBezTo>
                  <a:cubicBezTo>
                    <a:pt x="1" y="950"/>
                    <a:pt x="78" y="1095"/>
                    <a:pt x="202" y="1095"/>
                  </a:cubicBezTo>
                  <a:cubicBezTo>
                    <a:pt x="242" y="1095"/>
                    <a:pt x="286" y="1080"/>
                    <a:pt x="334" y="1048"/>
                  </a:cubicBezTo>
                  <a:cubicBezTo>
                    <a:pt x="535" y="881"/>
                    <a:pt x="668" y="615"/>
                    <a:pt x="668" y="348"/>
                  </a:cubicBezTo>
                  <a:cubicBezTo>
                    <a:pt x="668" y="145"/>
                    <a:pt x="572" y="0"/>
                    <a:pt x="4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304;p41">
              <a:extLst>
                <a:ext uri="{FF2B5EF4-FFF2-40B4-BE49-F238E27FC236}">
                  <a16:creationId xmlns:a16="http://schemas.microsoft.com/office/drawing/2014/main" id="{C0076521-CF3D-B294-22AC-0FD774B59B98}"/>
                </a:ext>
              </a:extLst>
            </p:cNvPr>
            <p:cNvSpPr/>
            <p:nvPr/>
          </p:nvSpPr>
          <p:spPr>
            <a:xfrm>
              <a:off x="2535325" y="3075350"/>
              <a:ext cx="11700" cy="17950"/>
            </a:xfrm>
            <a:custGeom>
              <a:avLst/>
              <a:gdLst/>
              <a:ahLst/>
              <a:cxnLst/>
              <a:rect l="l" t="t" r="r" b="b"/>
              <a:pathLst>
                <a:path w="468" h="718" extrusionOk="0">
                  <a:moveTo>
                    <a:pt x="326" y="1"/>
                  </a:moveTo>
                  <a:cubicBezTo>
                    <a:pt x="298" y="1"/>
                    <a:pt x="267" y="9"/>
                    <a:pt x="234" y="26"/>
                  </a:cubicBezTo>
                  <a:cubicBezTo>
                    <a:pt x="100" y="126"/>
                    <a:pt x="0" y="292"/>
                    <a:pt x="0" y="493"/>
                  </a:cubicBezTo>
                  <a:cubicBezTo>
                    <a:pt x="0" y="643"/>
                    <a:pt x="56" y="718"/>
                    <a:pt x="141" y="718"/>
                  </a:cubicBezTo>
                  <a:cubicBezTo>
                    <a:pt x="169" y="718"/>
                    <a:pt x="200" y="709"/>
                    <a:pt x="234" y="693"/>
                  </a:cubicBezTo>
                  <a:cubicBezTo>
                    <a:pt x="367" y="593"/>
                    <a:pt x="467" y="426"/>
                    <a:pt x="467" y="226"/>
                  </a:cubicBezTo>
                  <a:cubicBezTo>
                    <a:pt x="467" y="76"/>
                    <a:pt x="411" y="1"/>
                    <a:pt x="3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305;p41">
              <a:extLst>
                <a:ext uri="{FF2B5EF4-FFF2-40B4-BE49-F238E27FC236}">
                  <a16:creationId xmlns:a16="http://schemas.microsoft.com/office/drawing/2014/main" id="{B14A2AFD-8B9A-C0B9-828F-944CEF5546B6}"/>
                </a:ext>
              </a:extLst>
            </p:cNvPr>
            <p:cNvSpPr/>
            <p:nvPr/>
          </p:nvSpPr>
          <p:spPr>
            <a:xfrm>
              <a:off x="2514475" y="3097500"/>
              <a:ext cx="19200" cy="42725"/>
            </a:xfrm>
            <a:custGeom>
              <a:avLst/>
              <a:gdLst/>
              <a:ahLst/>
              <a:cxnLst/>
              <a:rect l="l" t="t" r="r" b="b"/>
              <a:pathLst>
                <a:path w="768" h="1709" extrusionOk="0">
                  <a:moveTo>
                    <a:pt x="605" y="1"/>
                  </a:moveTo>
                  <a:cubicBezTo>
                    <a:pt x="572" y="1"/>
                    <a:pt x="536" y="13"/>
                    <a:pt x="501" y="40"/>
                  </a:cubicBezTo>
                  <a:lnTo>
                    <a:pt x="267" y="174"/>
                  </a:lnTo>
                  <a:cubicBezTo>
                    <a:pt x="100" y="274"/>
                    <a:pt x="0" y="474"/>
                    <a:pt x="0" y="707"/>
                  </a:cubicBezTo>
                  <a:lnTo>
                    <a:pt x="0" y="1708"/>
                  </a:lnTo>
                  <a:lnTo>
                    <a:pt x="767" y="1274"/>
                  </a:lnTo>
                  <a:lnTo>
                    <a:pt x="767" y="240"/>
                  </a:lnTo>
                  <a:cubicBezTo>
                    <a:pt x="767" y="94"/>
                    <a:pt x="696" y="1"/>
                    <a:pt x="6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306;p41">
              <a:extLst>
                <a:ext uri="{FF2B5EF4-FFF2-40B4-BE49-F238E27FC236}">
                  <a16:creationId xmlns:a16="http://schemas.microsoft.com/office/drawing/2014/main" id="{EAA9DB30-CB76-F471-FDBC-6FBD3F7D3D51}"/>
                </a:ext>
              </a:extLst>
            </p:cNvPr>
            <p:cNvSpPr/>
            <p:nvPr/>
          </p:nvSpPr>
          <p:spPr>
            <a:xfrm>
              <a:off x="2536975" y="3095325"/>
              <a:ext cx="10050" cy="32375"/>
            </a:xfrm>
            <a:custGeom>
              <a:avLst/>
              <a:gdLst/>
              <a:ahLst/>
              <a:cxnLst/>
              <a:rect l="l" t="t" r="r" b="b"/>
              <a:pathLst>
                <a:path w="402" h="1295" extrusionOk="0">
                  <a:moveTo>
                    <a:pt x="279" y="1"/>
                  </a:moveTo>
                  <a:cubicBezTo>
                    <a:pt x="255" y="1"/>
                    <a:pt x="228" y="9"/>
                    <a:pt x="201" y="27"/>
                  </a:cubicBezTo>
                  <a:lnTo>
                    <a:pt x="1" y="161"/>
                  </a:lnTo>
                  <a:lnTo>
                    <a:pt x="1" y="1295"/>
                  </a:lnTo>
                  <a:lnTo>
                    <a:pt x="401" y="1061"/>
                  </a:lnTo>
                  <a:lnTo>
                    <a:pt x="401" y="161"/>
                  </a:lnTo>
                  <a:cubicBezTo>
                    <a:pt x="401" y="63"/>
                    <a:pt x="347" y="1"/>
                    <a:pt x="27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307;p41">
              <a:extLst>
                <a:ext uri="{FF2B5EF4-FFF2-40B4-BE49-F238E27FC236}">
                  <a16:creationId xmlns:a16="http://schemas.microsoft.com/office/drawing/2014/main" id="{002FE39E-845E-0C9D-F522-142555CB0AAF}"/>
                </a:ext>
              </a:extLst>
            </p:cNvPr>
            <p:cNvSpPr/>
            <p:nvPr/>
          </p:nvSpPr>
          <p:spPr>
            <a:xfrm>
              <a:off x="2501125" y="3094650"/>
              <a:ext cx="11700" cy="18575"/>
            </a:xfrm>
            <a:custGeom>
              <a:avLst/>
              <a:gdLst/>
              <a:ahLst/>
              <a:cxnLst/>
              <a:rect l="l" t="t" r="r" b="b"/>
              <a:pathLst>
                <a:path w="468" h="743" extrusionOk="0">
                  <a:moveTo>
                    <a:pt x="313" y="0"/>
                  </a:moveTo>
                  <a:cubicBezTo>
                    <a:pt x="288" y="0"/>
                    <a:pt x="262" y="7"/>
                    <a:pt x="234" y="21"/>
                  </a:cubicBezTo>
                  <a:cubicBezTo>
                    <a:pt x="101" y="154"/>
                    <a:pt x="0" y="321"/>
                    <a:pt x="34" y="521"/>
                  </a:cubicBezTo>
                  <a:cubicBezTo>
                    <a:pt x="34" y="652"/>
                    <a:pt x="96" y="742"/>
                    <a:pt x="171" y="742"/>
                  </a:cubicBezTo>
                  <a:cubicBezTo>
                    <a:pt x="191" y="742"/>
                    <a:pt x="213" y="736"/>
                    <a:pt x="234" y="721"/>
                  </a:cubicBezTo>
                  <a:cubicBezTo>
                    <a:pt x="367" y="588"/>
                    <a:pt x="467" y="421"/>
                    <a:pt x="467" y="254"/>
                  </a:cubicBezTo>
                  <a:cubicBezTo>
                    <a:pt x="467" y="96"/>
                    <a:pt x="405" y="0"/>
                    <a:pt x="3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308;p41">
              <a:extLst>
                <a:ext uri="{FF2B5EF4-FFF2-40B4-BE49-F238E27FC236}">
                  <a16:creationId xmlns:a16="http://schemas.microsoft.com/office/drawing/2014/main" id="{50CD78B3-B443-4095-BD9F-C818801BBD75}"/>
                </a:ext>
              </a:extLst>
            </p:cNvPr>
            <p:cNvSpPr/>
            <p:nvPr/>
          </p:nvSpPr>
          <p:spPr>
            <a:xfrm>
              <a:off x="2501125" y="3113500"/>
              <a:ext cx="10875" cy="34225"/>
            </a:xfrm>
            <a:custGeom>
              <a:avLst/>
              <a:gdLst/>
              <a:ahLst/>
              <a:cxnLst/>
              <a:rect l="l" t="t" r="r" b="b"/>
              <a:pathLst>
                <a:path w="435" h="1369" extrusionOk="0">
                  <a:moveTo>
                    <a:pt x="434" y="1"/>
                  </a:moveTo>
                  <a:lnTo>
                    <a:pt x="201" y="134"/>
                  </a:lnTo>
                  <a:cubicBezTo>
                    <a:pt x="67" y="201"/>
                    <a:pt x="0" y="334"/>
                    <a:pt x="0" y="501"/>
                  </a:cubicBezTo>
                  <a:lnTo>
                    <a:pt x="0" y="1368"/>
                  </a:lnTo>
                  <a:lnTo>
                    <a:pt x="434" y="113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309;p41">
              <a:extLst>
                <a:ext uri="{FF2B5EF4-FFF2-40B4-BE49-F238E27FC236}">
                  <a16:creationId xmlns:a16="http://schemas.microsoft.com/office/drawing/2014/main" id="{C7493356-9946-2FDF-0EF3-184A49061931}"/>
                </a:ext>
              </a:extLst>
            </p:cNvPr>
            <p:cNvSpPr/>
            <p:nvPr/>
          </p:nvSpPr>
          <p:spPr>
            <a:xfrm>
              <a:off x="2586175" y="2488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8" y="59"/>
                  </a:cubicBezTo>
                  <a:lnTo>
                    <a:pt x="468" y="5430"/>
                  </a:lnTo>
                  <a:cubicBezTo>
                    <a:pt x="201" y="5597"/>
                    <a:pt x="34" y="5864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27"/>
                  </a:lnTo>
                  <a:cubicBezTo>
                    <a:pt x="9975" y="860"/>
                    <a:pt x="10141" y="593"/>
                    <a:pt x="10175" y="293"/>
                  </a:cubicBezTo>
                  <a:cubicBezTo>
                    <a:pt x="10175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310;p41">
              <a:extLst>
                <a:ext uri="{FF2B5EF4-FFF2-40B4-BE49-F238E27FC236}">
                  <a16:creationId xmlns:a16="http://schemas.microsoft.com/office/drawing/2014/main" id="{6E09BBDF-C01A-9BDB-32B9-AF333583DFCB}"/>
                </a:ext>
              </a:extLst>
            </p:cNvPr>
            <p:cNvSpPr/>
            <p:nvPr/>
          </p:nvSpPr>
          <p:spPr>
            <a:xfrm>
              <a:off x="2586175" y="2597500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63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311;p41">
              <a:extLst>
                <a:ext uri="{FF2B5EF4-FFF2-40B4-BE49-F238E27FC236}">
                  <a16:creationId xmlns:a16="http://schemas.microsoft.com/office/drawing/2014/main" id="{8FB9B25A-C884-750F-249F-E412619A325B}"/>
                </a:ext>
              </a:extLst>
            </p:cNvPr>
            <p:cNvSpPr/>
            <p:nvPr/>
          </p:nvSpPr>
          <p:spPr>
            <a:xfrm>
              <a:off x="2586175" y="2707000"/>
              <a:ext cx="254375" cy="160900"/>
            </a:xfrm>
            <a:custGeom>
              <a:avLst/>
              <a:gdLst/>
              <a:ahLst/>
              <a:cxnLst/>
              <a:rect l="l" t="t" r="r" b="b"/>
              <a:pathLst>
                <a:path w="10175" h="6436" extrusionOk="0">
                  <a:moveTo>
                    <a:pt x="9947" y="1"/>
                  </a:moveTo>
                  <a:cubicBezTo>
                    <a:pt x="9878" y="1"/>
                    <a:pt x="9797" y="27"/>
                    <a:pt x="9708" y="82"/>
                  </a:cubicBezTo>
                  <a:lnTo>
                    <a:pt x="468" y="5386"/>
                  </a:lnTo>
                  <a:cubicBezTo>
                    <a:pt x="201" y="5553"/>
                    <a:pt x="34" y="5820"/>
                    <a:pt x="1" y="6153"/>
                  </a:cubicBezTo>
                  <a:cubicBezTo>
                    <a:pt x="1" y="6331"/>
                    <a:pt x="90" y="6435"/>
                    <a:pt x="228" y="6435"/>
                  </a:cubicBezTo>
                  <a:cubicBezTo>
                    <a:pt x="297" y="6435"/>
                    <a:pt x="379" y="6409"/>
                    <a:pt x="468" y="6354"/>
                  </a:cubicBezTo>
                  <a:lnTo>
                    <a:pt x="9708" y="1050"/>
                  </a:lnTo>
                  <a:cubicBezTo>
                    <a:pt x="9975" y="883"/>
                    <a:pt x="10141" y="583"/>
                    <a:pt x="10175" y="283"/>
                  </a:cubicBezTo>
                  <a:cubicBezTo>
                    <a:pt x="10175" y="105"/>
                    <a:pt x="10086" y="1"/>
                    <a:pt x="99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312;p41">
              <a:extLst>
                <a:ext uri="{FF2B5EF4-FFF2-40B4-BE49-F238E27FC236}">
                  <a16:creationId xmlns:a16="http://schemas.microsoft.com/office/drawing/2014/main" id="{A0163D28-58E0-2334-10B9-1E569D5E4B23}"/>
                </a:ext>
              </a:extLst>
            </p:cNvPr>
            <p:cNvSpPr/>
            <p:nvPr/>
          </p:nvSpPr>
          <p:spPr>
            <a:xfrm>
              <a:off x="2586175" y="281542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7" y="26"/>
                    <a:pt x="9708" y="82"/>
                  </a:cubicBezTo>
                  <a:lnTo>
                    <a:pt x="468" y="5419"/>
                  </a:lnTo>
                  <a:cubicBezTo>
                    <a:pt x="201" y="5586"/>
                    <a:pt x="34" y="5853"/>
                    <a:pt x="1" y="6153"/>
                  </a:cubicBezTo>
                  <a:cubicBezTo>
                    <a:pt x="1" y="6340"/>
                    <a:pt x="99" y="6445"/>
                    <a:pt x="250" y="6445"/>
                  </a:cubicBezTo>
                  <a:cubicBezTo>
                    <a:pt x="315" y="6445"/>
                    <a:pt x="388" y="6426"/>
                    <a:pt x="468" y="6386"/>
                  </a:cubicBezTo>
                  <a:lnTo>
                    <a:pt x="9708" y="1049"/>
                  </a:lnTo>
                  <a:cubicBezTo>
                    <a:pt x="9975" y="882"/>
                    <a:pt x="10141" y="616"/>
                    <a:pt x="10175" y="282"/>
                  </a:cubicBezTo>
                  <a:cubicBezTo>
                    <a:pt x="10175" y="104"/>
                    <a:pt x="10086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313;p41">
              <a:extLst>
                <a:ext uri="{FF2B5EF4-FFF2-40B4-BE49-F238E27FC236}">
                  <a16:creationId xmlns:a16="http://schemas.microsoft.com/office/drawing/2014/main" id="{5ACB6D73-2632-EAA7-E5D3-80AAA2CEE47F}"/>
                </a:ext>
              </a:extLst>
            </p:cNvPr>
            <p:cNvSpPr/>
            <p:nvPr/>
          </p:nvSpPr>
          <p:spPr>
            <a:xfrm>
              <a:off x="2586175" y="2924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30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314;p41">
              <a:extLst>
                <a:ext uri="{FF2B5EF4-FFF2-40B4-BE49-F238E27FC236}">
                  <a16:creationId xmlns:a16="http://schemas.microsoft.com/office/drawing/2014/main" id="{73083167-F470-BE57-7B62-D45E045018EC}"/>
                </a:ext>
              </a:extLst>
            </p:cNvPr>
            <p:cNvSpPr/>
            <p:nvPr/>
          </p:nvSpPr>
          <p:spPr>
            <a:xfrm>
              <a:off x="2628725" y="3013250"/>
              <a:ext cx="254375" cy="161525"/>
            </a:xfrm>
            <a:custGeom>
              <a:avLst/>
              <a:gdLst/>
              <a:ahLst/>
              <a:cxnLst/>
              <a:rect l="l" t="t" r="r" b="b"/>
              <a:pathLst>
                <a:path w="10175" h="6461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5"/>
                  </a:cubicBezTo>
                  <a:lnTo>
                    <a:pt x="434" y="5412"/>
                  </a:lnTo>
                  <a:cubicBezTo>
                    <a:pt x="200" y="5578"/>
                    <a:pt x="33" y="5845"/>
                    <a:pt x="0" y="6179"/>
                  </a:cubicBezTo>
                  <a:cubicBezTo>
                    <a:pt x="0" y="6357"/>
                    <a:pt x="89" y="6461"/>
                    <a:pt x="218" y="6461"/>
                  </a:cubicBezTo>
                  <a:cubicBezTo>
                    <a:pt x="282" y="6461"/>
                    <a:pt x="356" y="6435"/>
                    <a:pt x="434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315;p41">
              <a:extLst>
                <a:ext uri="{FF2B5EF4-FFF2-40B4-BE49-F238E27FC236}">
                  <a16:creationId xmlns:a16="http://schemas.microsoft.com/office/drawing/2014/main" id="{A982A146-9D9C-A573-0756-FA65DA444939}"/>
                </a:ext>
              </a:extLst>
            </p:cNvPr>
            <p:cNvSpPr/>
            <p:nvPr/>
          </p:nvSpPr>
          <p:spPr>
            <a:xfrm>
              <a:off x="2628725" y="308702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0" y="0"/>
                    <a:pt x="9787" y="19"/>
                    <a:pt x="9707" y="59"/>
                  </a:cubicBezTo>
                  <a:lnTo>
                    <a:pt x="434" y="5396"/>
                  </a:lnTo>
                  <a:cubicBezTo>
                    <a:pt x="200" y="5563"/>
                    <a:pt x="33" y="5863"/>
                    <a:pt x="0" y="6163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26"/>
                  </a:lnTo>
                  <a:cubicBezTo>
                    <a:pt x="9974" y="893"/>
                    <a:pt x="10141" y="593"/>
                    <a:pt x="10174" y="292"/>
                  </a:cubicBezTo>
                  <a:cubicBezTo>
                    <a:pt x="10174" y="105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316;p41">
              <a:extLst>
                <a:ext uri="{FF2B5EF4-FFF2-40B4-BE49-F238E27FC236}">
                  <a16:creationId xmlns:a16="http://schemas.microsoft.com/office/drawing/2014/main" id="{C0DFA6B6-0749-8C56-42DE-E00F95B4D84B}"/>
                </a:ext>
              </a:extLst>
            </p:cNvPr>
            <p:cNvSpPr/>
            <p:nvPr/>
          </p:nvSpPr>
          <p:spPr>
            <a:xfrm>
              <a:off x="2628725" y="3160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0" y="1"/>
                    <a:pt x="9787" y="20"/>
                    <a:pt x="9707" y="59"/>
                  </a:cubicBezTo>
                  <a:lnTo>
                    <a:pt x="434" y="5430"/>
                  </a:lnTo>
                  <a:cubicBezTo>
                    <a:pt x="200" y="5597"/>
                    <a:pt x="33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317;p41">
              <a:extLst>
                <a:ext uri="{FF2B5EF4-FFF2-40B4-BE49-F238E27FC236}">
                  <a16:creationId xmlns:a16="http://schemas.microsoft.com/office/drawing/2014/main" id="{9B482DA9-5C0B-FBE9-8603-47A1B8D92F75}"/>
                </a:ext>
              </a:extLst>
            </p:cNvPr>
            <p:cNvSpPr/>
            <p:nvPr/>
          </p:nvSpPr>
          <p:spPr>
            <a:xfrm>
              <a:off x="2673750" y="32073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6" y="26"/>
                    <a:pt x="9707" y="82"/>
                  </a:cubicBezTo>
                  <a:lnTo>
                    <a:pt x="434" y="5419"/>
                  </a:lnTo>
                  <a:cubicBezTo>
                    <a:pt x="201" y="5586"/>
                    <a:pt x="34" y="5853"/>
                    <a:pt x="0" y="6153"/>
                  </a:cubicBezTo>
                  <a:cubicBezTo>
                    <a:pt x="0" y="6340"/>
                    <a:pt x="99" y="6445"/>
                    <a:pt x="238" y="6445"/>
                  </a:cubicBezTo>
                  <a:cubicBezTo>
                    <a:pt x="298" y="6445"/>
                    <a:pt x="364" y="6426"/>
                    <a:pt x="434" y="6386"/>
                  </a:cubicBezTo>
                  <a:lnTo>
                    <a:pt x="9707" y="1049"/>
                  </a:lnTo>
                  <a:cubicBezTo>
                    <a:pt x="9974" y="882"/>
                    <a:pt x="10141" y="582"/>
                    <a:pt x="10174" y="282"/>
                  </a:cubicBezTo>
                  <a:cubicBezTo>
                    <a:pt x="10174" y="104"/>
                    <a:pt x="10085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318;p41">
              <a:extLst>
                <a:ext uri="{FF2B5EF4-FFF2-40B4-BE49-F238E27FC236}">
                  <a16:creationId xmlns:a16="http://schemas.microsoft.com/office/drawing/2014/main" id="{B4F1128B-503D-7712-2D4A-18CB9E3ED73F}"/>
                </a:ext>
              </a:extLst>
            </p:cNvPr>
            <p:cNvSpPr/>
            <p:nvPr/>
          </p:nvSpPr>
          <p:spPr>
            <a:xfrm>
              <a:off x="2628725" y="3357625"/>
              <a:ext cx="21700" cy="49525"/>
            </a:xfrm>
            <a:custGeom>
              <a:avLst/>
              <a:gdLst/>
              <a:ahLst/>
              <a:cxnLst/>
              <a:rect l="l" t="t" r="r" b="b"/>
              <a:pathLst>
                <a:path w="868" h="1981" extrusionOk="0">
                  <a:moveTo>
                    <a:pt x="49" y="1"/>
                  </a:moveTo>
                  <a:cubicBezTo>
                    <a:pt x="23" y="1"/>
                    <a:pt x="0" y="60"/>
                    <a:pt x="0" y="143"/>
                  </a:cubicBezTo>
                  <a:lnTo>
                    <a:pt x="0" y="1911"/>
                  </a:lnTo>
                  <a:cubicBezTo>
                    <a:pt x="0" y="1952"/>
                    <a:pt x="26" y="1980"/>
                    <a:pt x="45" y="1980"/>
                  </a:cubicBezTo>
                  <a:cubicBezTo>
                    <a:pt x="57" y="1980"/>
                    <a:pt x="67" y="1970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319;p41">
              <a:extLst>
                <a:ext uri="{FF2B5EF4-FFF2-40B4-BE49-F238E27FC236}">
                  <a16:creationId xmlns:a16="http://schemas.microsoft.com/office/drawing/2014/main" id="{DE4C5794-7AC6-56B3-E64D-17269CB216CB}"/>
                </a:ext>
              </a:extLst>
            </p:cNvPr>
            <p:cNvSpPr/>
            <p:nvPr/>
          </p:nvSpPr>
          <p:spPr>
            <a:xfrm>
              <a:off x="2673750" y="328047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7"/>
                    <a:pt x="238" y="6457"/>
                  </a:cubicBezTo>
                  <a:cubicBezTo>
                    <a:pt x="298" y="6457"/>
                    <a:pt x="364" y="6438"/>
                    <a:pt x="434" y="6398"/>
                  </a:cubicBezTo>
                  <a:lnTo>
                    <a:pt x="9707" y="1027"/>
                  </a:lnTo>
                  <a:cubicBezTo>
                    <a:pt x="9974" y="860"/>
                    <a:pt x="10141" y="594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320;p41">
              <a:extLst>
                <a:ext uri="{FF2B5EF4-FFF2-40B4-BE49-F238E27FC236}">
                  <a16:creationId xmlns:a16="http://schemas.microsoft.com/office/drawing/2014/main" id="{35BE8D79-E0F6-5CEB-4037-D5C72F3768EC}"/>
                </a:ext>
              </a:extLst>
            </p:cNvPr>
            <p:cNvSpPr/>
            <p:nvPr/>
          </p:nvSpPr>
          <p:spPr>
            <a:xfrm>
              <a:off x="2628725" y="3431075"/>
              <a:ext cx="21700" cy="49450"/>
            </a:xfrm>
            <a:custGeom>
              <a:avLst/>
              <a:gdLst/>
              <a:ahLst/>
              <a:cxnLst/>
              <a:rect l="l" t="t" r="r" b="b"/>
              <a:pathLst>
                <a:path w="868" h="1978" extrusionOk="0">
                  <a:moveTo>
                    <a:pt x="53" y="0"/>
                  </a:moveTo>
                  <a:cubicBezTo>
                    <a:pt x="25" y="0"/>
                    <a:pt x="0" y="83"/>
                    <a:pt x="0" y="140"/>
                  </a:cubicBezTo>
                  <a:lnTo>
                    <a:pt x="0" y="1908"/>
                  </a:lnTo>
                  <a:cubicBezTo>
                    <a:pt x="0" y="1949"/>
                    <a:pt x="26" y="1978"/>
                    <a:pt x="45" y="1978"/>
                  </a:cubicBezTo>
                  <a:cubicBezTo>
                    <a:pt x="57" y="1978"/>
                    <a:pt x="67" y="1967"/>
                    <a:pt x="67" y="1941"/>
                  </a:cubicBezTo>
                  <a:lnTo>
                    <a:pt x="834" y="607"/>
                  </a:lnTo>
                  <a:cubicBezTo>
                    <a:pt x="867" y="540"/>
                    <a:pt x="867" y="474"/>
                    <a:pt x="834" y="474"/>
                  </a:cubicBezTo>
                  <a:lnTo>
                    <a:pt x="67" y="7"/>
                  </a:lnTo>
                  <a:cubicBezTo>
                    <a:pt x="62" y="2"/>
                    <a:pt x="58" y="0"/>
                    <a:pt x="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321;p41">
              <a:extLst>
                <a:ext uri="{FF2B5EF4-FFF2-40B4-BE49-F238E27FC236}">
                  <a16:creationId xmlns:a16="http://schemas.microsoft.com/office/drawing/2014/main" id="{1C3B1DB0-FE95-48FF-5CF9-9DDFF32E7D28}"/>
                </a:ext>
              </a:extLst>
            </p:cNvPr>
            <p:cNvSpPr/>
            <p:nvPr/>
          </p:nvSpPr>
          <p:spPr>
            <a:xfrm>
              <a:off x="2673750" y="335387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7" y="59"/>
                  </a:cubicBezTo>
                  <a:lnTo>
                    <a:pt x="434" y="5430"/>
                  </a:lnTo>
                  <a:cubicBezTo>
                    <a:pt x="201" y="5597"/>
                    <a:pt x="34" y="5863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322;p41">
              <a:extLst>
                <a:ext uri="{FF2B5EF4-FFF2-40B4-BE49-F238E27FC236}">
                  <a16:creationId xmlns:a16="http://schemas.microsoft.com/office/drawing/2014/main" id="{EDC5ADB5-EE2F-91F5-35BE-8E78D5322D03}"/>
                </a:ext>
              </a:extLst>
            </p:cNvPr>
            <p:cNvSpPr/>
            <p:nvPr/>
          </p:nvSpPr>
          <p:spPr>
            <a:xfrm>
              <a:off x="2628725" y="3504625"/>
              <a:ext cx="21700" cy="49300"/>
            </a:xfrm>
            <a:custGeom>
              <a:avLst/>
              <a:gdLst/>
              <a:ahLst/>
              <a:cxnLst/>
              <a:rect l="l" t="t" r="r" b="b"/>
              <a:pathLst>
                <a:path w="868" h="197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43"/>
                    <a:pt x="26" y="1971"/>
                    <a:pt x="45" y="1971"/>
                  </a:cubicBezTo>
                  <a:cubicBezTo>
                    <a:pt x="57" y="1971"/>
                    <a:pt x="67" y="1960"/>
                    <a:pt x="67" y="1935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323;p41">
              <a:extLst>
                <a:ext uri="{FF2B5EF4-FFF2-40B4-BE49-F238E27FC236}">
                  <a16:creationId xmlns:a16="http://schemas.microsoft.com/office/drawing/2014/main" id="{6267E3E9-041B-5499-35A0-E3E5DE4AA674}"/>
                </a:ext>
              </a:extLst>
            </p:cNvPr>
            <p:cNvSpPr/>
            <p:nvPr/>
          </p:nvSpPr>
          <p:spPr>
            <a:xfrm>
              <a:off x="2673750" y="3427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8"/>
                  </a:cubicBezTo>
                  <a:lnTo>
                    <a:pt x="9707" y="1060"/>
                  </a:lnTo>
                  <a:cubicBezTo>
                    <a:pt x="9974" y="894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324;p41">
              <a:extLst>
                <a:ext uri="{FF2B5EF4-FFF2-40B4-BE49-F238E27FC236}">
                  <a16:creationId xmlns:a16="http://schemas.microsoft.com/office/drawing/2014/main" id="{8C150AFC-9382-AA0B-4182-B8DFE56ED132}"/>
                </a:ext>
              </a:extLst>
            </p:cNvPr>
            <p:cNvSpPr/>
            <p:nvPr/>
          </p:nvSpPr>
          <p:spPr>
            <a:xfrm>
              <a:off x="2628725" y="3577775"/>
              <a:ext cx="21700" cy="49575"/>
            </a:xfrm>
            <a:custGeom>
              <a:avLst/>
              <a:gdLst/>
              <a:ahLst/>
              <a:cxnLst/>
              <a:rect l="l" t="t" r="r" b="b"/>
              <a:pathLst>
                <a:path w="868" h="1983" extrusionOk="0">
                  <a:moveTo>
                    <a:pt x="49" y="1"/>
                  </a:moveTo>
                  <a:cubicBezTo>
                    <a:pt x="22" y="1"/>
                    <a:pt x="0" y="55"/>
                    <a:pt x="0" y="110"/>
                  </a:cubicBezTo>
                  <a:lnTo>
                    <a:pt x="0" y="1944"/>
                  </a:lnTo>
                  <a:cubicBezTo>
                    <a:pt x="0" y="1964"/>
                    <a:pt x="22" y="1983"/>
                    <a:pt x="41" y="1983"/>
                  </a:cubicBezTo>
                  <a:cubicBezTo>
                    <a:pt x="55" y="1983"/>
                    <a:pt x="67" y="1973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325;p41">
              <a:extLst>
                <a:ext uri="{FF2B5EF4-FFF2-40B4-BE49-F238E27FC236}">
                  <a16:creationId xmlns:a16="http://schemas.microsoft.com/office/drawing/2014/main" id="{0FA90F2A-0CE8-B0B6-071A-CEE8CD0F0856}"/>
                </a:ext>
              </a:extLst>
            </p:cNvPr>
            <p:cNvSpPr/>
            <p:nvPr/>
          </p:nvSpPr>
          <p:spPr>
            <a:xfrm>
              <a:off x="2673750" y="35014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30"/>
                    <a:pt x="0" y="6164"/>
                  </a:cubicBezTo>
                  <a:cubicBezTo>
                    <a:pt x="0" y="6342"/>
                    <a:pt x="89" y="6446"/>
                    <a:pt x="218" y="6446"/>
                  </a:cubicBezTo>
                  <a:cubicBezTo>
                    <a:pt x="282" y="6446"/>
                    <a:pt x="356" y="6420"/>
                    <a:pt x="434" y="6364"/>
                  </a:cubicBezTo>
                  <a:lnTo>
                    <a:pt x="9707" y="1027"/>
                  </a:lnTo>
                  <a:cubicBezTo>
                    <a:pt x="9974" y="860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326;p41">
              <a:extLst>
                <a:ext uri="{FF2B5EF4-FFF2-40B4-BE49-F238E27FC236}">
                  <a16:creationId xmlns:a16="http://schemas.microsoft.com/office/drawing/2014/main" id="{D54F8373-D752-4238-D87B-9D6B12F77275}"/>
                </a:ext>
              </a:extLst>
            </p:cNvPr>
            <p:cNvSpPr/>
            <p:nvPr/>
          </p:nvSpPr>
          <p:spPr>
            <a:xfrm>
              <a:off x="2628725" y="3650550"/>
              <a:ext cx="21700" cy="49650"/>
            </a:xfrm>
            <a:custGeom>
              <a:avLst/>
              <a:gdLst/>
              <a:ahLst/>
              <a:cxnLst/>
              <a:rect l="l" t="t" r="r" b="b"/>
              <a:pathLst>
                <a:path w="868" h="1986" extrusionOk="0">
                  <a:moveTo>
                    <a:pt x="67" y="1"/>
                  </a:moveTo>
                  <a:cubicBezTo>
                    <a:pt x="33" y="1"/>
                    <a:pt x="0" y="67"/>
                    <a:pt x="0" y="134"/>
                  </a:cubicBezTo>
                  <a:lnTo>
                    <a:pt x="0" y="1935"/>
                  </a:lnTo>
                  <a:cubicBezTo>
                    <a:pt x="0" y="1969"/>
                    <a:pt x="17" y="1985"/>
                    <a:pt x="33" y="1985"/>
                  </a:cubicBezTo>
                  <a:cubicBezTo>
                    <a:pt x="50" y="1985"/>
                    <a:pt x="67" y="1969"/>
                    <a:pt x="67" y="1935"/>
                  </a:cubicBezTo>
                  <a:lnTo>
                    <a:pt x="834" y="601"/>
                  </a:lnTo>
                  <a:cubicBezTo>
                    <a:pt x="867" y="568"/>
                    <a:pt x="867" y="501"/>
                    <a:pt x="834" y="468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327;p41">
              <a:extLst>
                <a:ext uri="{FF2B5EF4-FFF2-40B4-BE49-F238E27FC236}">
                  <a16:creationId xmlns:a16="http://schemas.microsoft.com/office/drawing/2014/main" id="{1C03491D-1B6E-03A6-F1D3-9172674D5304}"/>
                </a:ext>
              </a:extLst>
            </p:cNvPr>
            <p:cNvSpPr/>
            <p:nvPr/>
          </p:nvSpPr>
          <p:spPr>
            <a:xfrm>
              <a:off x="2673750" y="357402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64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328;p41">
              <a:extLst>
                <a:ext uri="{FF2B5EF4-FFF2-40B4-BE49-F238E27FC236}">
                  <a16:creationId xmlns:a16="http://schemas.microsoft.com/office/drawing/2014/main" id="{F543CB11-5DE4-D020-BBEA-870602B82FBC}"/>
                </a:ext>
              </a:extLst>
            </p:cNvPr>
            <p:cNvSpPr/>
            <p:nvPr/>
          </p:nvSpPr>
          <p:spPr>
            <a:xfrm>
              <a:off x="2628725" y="3724550"/>
              <a:ext cx="21700" cy="49175"/>
            </a:xfrm>
            <a:custGeom>
              <a:avLst/>
              <a:gdLst/>
              <a:ahLst/>
              <a:cxnLst/>
              <a:rect l="l" t="t" r="r" b="b"/>
              <a:pathLst>
                <a:path w="868" h="1967" extrusionOk="0">
                  <a:moveTo>
                    <a:pt x="49" y="1"/>
                  </a:moveTo>
                  <a:cubicBezTo>
                    <a:pt x="23" y="1"/>
                    <a:pt x="0" y="61"/>
                    <a:pt x="0" y="143"/>
                  </a:cubicBezTo>
                  <a:lnTo>
                    <a:pt x="0" y="1911"/>
                  </a:lnTo>
                  <a:cubicBezTo>
                    <a:pt x="0" y="1950"/>
                    <a:pt x="23" y="1966"/>
                    <a:pt x="42" y="1966"/>
                  </a:cubicBezTo>
                  <a:cubicBezTo>
                    <a:pt x="55" y="1966"/>
                    <a:pt x="67" y="1958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329;p41">
              <a:extLst>
                <a:ext uri="{FF2B5EF4-FFF2-40B4-BE49-F238E27FC236}">
                  <a16:creationId xmlns:a16="http://schemas.microsoft.com/office/drawing/2014/main" id="{A08586B6-B8DC-5F10-5F07-D8971920A529}"/>
                </a:ext>
              </a:extLst>
            </p:cNvPr>
            <p:cNvSpPr/>
            <p:nvPr/>
          </p:nvSpPr>
          <p:spPr>
            <a:xfrm>
              <a:off x="2673750" y="3647050"/>
              <a:ext cx="254375" cy="161475"/>
            </a:xfrm>
            <a:custGeom>
              <a:avLst/>
              <a:gdLst/>
              <a:ahLst/>
              <a:cxnLst/>
              <a:rect l="l" t="t" r="r" b="b"/>
              <a:pathLst>
                <a:path w="10175" h="6459" extrusionOk="0">
                  <a:moveTo>
                    <a:pt x="9928" y="0"/>
                  </a:moveTo>
                  <a:cubicBezTo>
                    <a:pt x="9863" y="0"/>
                    <a:pt x="9788" y="23"/>
                    <a:pt x="9707" y="74"/>
                  </a:cubicBezTo>
                  <a:lnTo>
                    <a:pt x="434" y="5411"/>
                  </a:lnTo>
                  <a:cubicBezTo>
                    <a:pt x="201" y="5578"/>
                    <a:pt x="34" y="5845"/>
                    <a:pt x="0" y="6145"/>
                  </a:cubicBezTo>
                  <a:cubicBezTo>
                    <a:pt x="0" y="6347"/>
                    <a:pt x="91" y="6459"/>
                    <a:pt x="222" y="6459"/>
                  </a:cubicBezTo>
                  <a:cubicBezTo>
                    <a:pt x="285" y="6459"/>
                    <a:pt x="358" y="6433"/>
                    <a:pt x="434" y="6379"/>
                  </a:cubicBezTo>
                  <a:lnTo>
                    <a:pt x="9707" y="1041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0"/>
                    <a:pt x="9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330;p41">
              <a:extLst>
                <a:ext uri="{FF2B5EF4-FFF2-40B4-BE49-F238E27FC236}">
                  <a16:creationId xmlns:a16="http://schemas.microsoft.com/office/drawing/2014/main" id="{B936FB00-D8CA-09A6-AB1F-010A180B5D6D}"/>
                </a:ext>
              </a:extLst>
            </p:cNvPr>
            <p:cNvSpPr/>
            <p:nvPr/>
          </p:nvSpPr>
          <p:spPr>
            <a:xfrm>
              <a:off x="2628725" y="3797950"/>
              <a:ext cx="21700" cy="49025"/>
            </a:xfrm>
            <a:custGeom>
              <a:avLst/>
              <a:gdLst/>
              <a:ahLst/>
              <a:cxnLst/>
              <a:rect l="l" t="t" r="r" b="b"/>
              <a:pathLst>
                <a:path w="868" h="1961" extrusionOk="0">
                  <a:moveTo>
                    <a:pt x="49" y="0"/>
                  </a:moveTo>
                  <a:cubicBezTo>
                    <a:pt x="22" y="0"/>
                    <a:pt x="0" y="55"/>
                    <a:pt x="0" y="109"/>
                  </a:cubicBezTo>
                  <a:lnTo>
                    <a:pt x="0" y="1910"/>
                  </a:lnTo>
                  <a:cubicBezTo>
                    <a:pt x="0" y="1944"/>
                    <a:pt x="17" y="1960"/>
                    <a:pt x="33" y="1960"/>
                  </a:cubicBezTo>
                  <a:cubicBezTo>
                    <a:pt x="50" y="1960"/>
                    <a:pt x="67" y="1944"/>
                    <a:pt x="67" y="1910"/>
                  </a:cubicBezTo>
                  <a:lnTo>
                    <a:pt x="834" y="609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331;p41">
              <a:extLst>
                <a:ext uri="{FF2B5EF4-FFF2-40B4-BE49-F238E27FC236}">
                  <a16:creationId xmlns:a16="http://schemas.microsoft.com/office/drawing/2014/main" id="{89ACDA96-A3CB-3FD8-801B-E7C3D1C6E7C3}"/>
                </a:ext>
              </a:extLst>
            </p:cNvPr>
            <p:cNvSpPr/>
            <p:nvPr/>
          </p:nvSpPr>
          <p:spPr>
            <a:xfrm>
              <a:off x="2673750" y="37208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332;p41">
              <a:extLst>
                <a:ext uri="{FF2B5EF4-FFF2-40B4-BE49-F238E27FC236}">
                  <a16:creationId xmlns:a16="http://schemas.microsoft.com/office/drawing/2014/main" id="{D26ABB5C-BBC0-E33A-AFF4-8077A5E95F0A}"/>
                </a:ext>
              </a:extLst>
            </p:cNvPr>
            <p:cNvSpPr/>
            <p:nvPr/>
          </p:nvSpPr>
          <p:spPr>
            <a:xfrm>
              <a:off x="2628725" y="3871550"/>
              <a:ext cx="21700" cy="48800"/>
            </a:xfrm>
            <a:custGeom>
              <a:avLst/>
              <a:gdLst/>
              <a:ahLst/>
              <a:cxnLst/>
              <a:rect l="l" t="t" r="r" b="b"/>
              <a:pathLst>
                <a:path w="868" h="195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35"/>
                    <a:pt x="17" y="1952"/>
                    <a:pt x="33" y="1952"/>
                  </a:cubicBezTo>
                  <a:cubicBezTo>
                    <a:pt x="50" y="1952"/>
                    <a:pt x="67" y="1935"/>
                    <a:pt x="67" y="1902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333;p41">
              <a:extLst>
                <a:ext uri="{FF2B5EF4-FFF2-40B4-BE49-F238E27FC236}">
                  <a16:creationId xmlns:a16="http://schemas.microsoft.com/office/drawing/2014/main" id="{9B9EC6E5-D476-5698-CF51-277BC216F128}"/>
                </a:ext>
              </a:extLst>
            </p:cNvPr>
            <p:cNvSpPr/>
            <p:nvPr/>
          </p:nvSpPr>
          <p:spPr>
            <a:xfrm>
              <a:off x="3136575" y="1656475"/>
              <a:ext cx="783925" cy="662800"/>
            </a:xfrm>
            <a:custGeom>
              <a:avLst/>
              <a:gdLst/>
              <a:ahLst/>
              <a:cxnLst/>
              <a:rect l="l" t="t" r="r" b="b"/>
              <a:pathLst>
                <a:path w="31357" h="26512" extrusionOk="0">
                  <a:moveTo>
                    <a:pt x="31106" y="1"/>
                  </a:moveTo>
                  <a:cubicBezTo>
                    <a:pt x="31042" y="1"/>
                    <a:pt x="30969" y="24"/>
                    <a:pt x="30889" y="73"/>
                  </a:cubicBezTo>
                  <a:lnTo>
                    <a:pt x="468" y="17653"/>
                  </a:lnTo>
                  <a:cubicBezTo>
                    <a:pt x="201" y="17819"/>
                    <a:pt x="34" y="18086"/>
                    <a:pt x="1" y="18420"/>
                  </a:cubicBezTo>
                  <a:lnTo>
                    <a:pt x="1" y="26192"/>
                  </a:lnTo>
                  <a:cubicBezTo>
                    <a:pt x="1" y="26387"/>
                    <a:pt x="108" y="26511"/>
                    <a:pt x="270" y="26511"/>
                  </a:cubicBezTo>
                  <a:cubicBezTo>
                    <a:pt x="329" y="26511"/>
                    <a:pt x="396" y="26495"/>
                    <a:pt x="468" y="26459"/>
                  </a:cubicBezTo>
                  <a:lnTo>
                    <a:pt x="30889" y="8880"/>
                  </a:lnTo>
                  <a:cubicBezTo>
                    <a:pt x="31156" y="8713"/>
                    <a:pt x="31323" y="8413"/>
                    <a:pt x="31356" y="8079"/>
                  </a:cubicBezTo>
                  <a:lnTo>
                    <a:pt x="31356" y="340"/>
                  </a:lnTo>
                  <a:cubicBezTo>
                    <a:pt x="31356" y="129"/>
                    <a:pt x="31258" y="1"/>
                    <a:pt x="3110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334;p41">
              <a:extLst>
                <a:ext uri="{FF2B5EF4-FFF2-40B4-BE49-F238E27FC236}">
                  <a16:creationId xmlns:a16="http://schemas.microsoft.com/office/drawing/2014/main" id="{2813E11F-FEC8-4FE4-32D4-6F1A3C5BA966}"/>
                </a:ext>
              </a:extLst>
            </p:cNvPr>
            <p:cNvSpPr/>
            <p:nvPr/>
          </p:nvSpPr>
          <p:spPr>
            <a:xfrm>
              <a:off x="3212475" y="2151975"/>
              <a:ext cx="10850" cy="29575"/>
            </a:xfrm>
            <a:custGeom>
              <a:avLst/>
              <a:gdLst/>
              <a:ahLst/>
              <a:cxnLst/>
              <a:rect l="l" t="t" r="r" b="b"/>
              <a:pathLst>
                <a:path w="434" h="1183" extrusionOk="0">
                  <a:moveTo>
                    <a:pt x="434" y="1"/>
                  </a:moveTo>
                  <a:lnTo>
                    <a:pt x="0" y="234"/>
                  </a:lnTo>
                  <a:lnTo>
                    <a:pt x="0" y="268"/>
                  </a:lnTo>
                  <a:cubicBezTo>
                    <a:pt x="0" y="268"/>
                    <a:pt x="0" y="301"/>
                    <a:pt x="0" y="301"/>
                  </a:cubicBezTo>
                  <a:lnTo>
                    <a:pt x="0" y="434"/>
                  </a:lnTo>
                  <a:lnTo>
                    <a:pt x="0" y="468"/>
                  </a:lnTo>
                  <a:lnTo>
                    <a:pt x="267" y="301"/>
                  </a:lnTo>
                  <a:lnTo>
                    <a:pt x="67" y="1135"/>
                  </a:lnTo>
                  <a:cubicBezTo>
                    <a:pt x="67" y="1159"/>
                    <a:pt x="83" y="1182"/>
                    <a:pt x="93" y="1182"/>
                  </a:cubicBezTo>
                  <a:cubicBezTo>
                    <a:pt x="97" y="1182"/>
                    <a:pt x="100" y="1178"/>
                    <a:pt x="100" y="1168"/>
                  </a:cubicBezTo>
                  <a:lnTo>
                    <a:pt x="234" y="1102"/>
                  </a:lnTo>
                  <a:cubicBezTo>
                    <a:pt x="234" y="1068"/>
                    <a:pt x="234" y="1068"/>
                    <a:pt x="234" y="1068"/>
                  </a:cubicBezTo>
                  <a:lnTo>
                    <a:pt x="434" y="234"/>
                  </a:lnTo>
                  <a:cubicBezTo>
                    <a:pt x="434" y="201"/>
                    <a:pt x="434" y="168"/>
                    <a:pt x="434" y="13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335;p41">
              <a:extLst>
                <a:ext uri="{FF2B5EF4-FFF2-40B4-BE49-F238E27FC236}">
                  <a16:creationId xmlns:a16="http://schemas.microsoft.com/office/drawing/2014/main" id="{C80F4076-1C24-29CC-ADE0-A323B451C1B5}"/>
                </a:ext>
              </a:extLst>
            </p:cNvPr>
            <p:cNvSpPr/>
            <p:nvPr/>
          </p:nvSpPr>
          <p:spPr>
            <a:xfrm>
              <a:off x="3226650" y="2144475"/>
              <a:ext cx="13350" cy="27550"/>
            </a:xfrm>
            <a:custGeom>
              <a:avLst/>
              <a:gdLst/>
              <a:ahLst/>
              <a:cxnLst/>
              <a:rect l="l" t="t" r="r" b="b"/>
              <a:pathLst>
                <a:path w="534" h="1102" extrusionOk="0">
                  <a:moveTo>
                    <a:pt x="367" y="267"/>
                  </a:moveTo>
                  <a:cubicBezTo>
                    <a:pt x="367" y="301"/>
                    <a:pt x="367" y="301"/>
                    <a:pt x="367" y="334"/>
                  </a:cubicBezTo>
                  <a:cubicBezTo>
                    <a:pt x="367" y="334"/>
                    <a:pt x="367" y="368"/>
                    <a:pt x="367" y="401"/>
                  </a:cubicBezTo>
                  <a:lnTo>
                    <a:pt x="367" y="634"/>
                  </a:lnTo>
                  <a:lnTo>
                    <a:pt x="334" y="634"/>
                  </a:lnTo>
                  <a:cubicBezTo>
                    <a:pt x="367" y="634"/>
                    <a:pt x="367" y="668"/>
                    <a:pt x="367" y="701"/>
                  </a:cubicBezTo>
                  <a:cubicBezTo>
                    <a:pt x="367" y="701"/>
                    <a:pt x="367" y="734"/>
                    <a:pt x="367" y="768"/>
                  </a:cubicBezTo>
                  <a:cubicBezTo>
                    <a:pt x="367" y="768"/>
                    <a:pt x="367" y="801"/>
                    <a:pt x="334" y="801"/>
                  </a:cubicBezTo>
                  <a:cubicBezTo>
                    <a:pt x="334" y="835"/>
                    <a:pt x="300" y="835"/>
                    <a:pt x="300" y="835"/>
                  </a:cubicBezTo>
                  <a:cubicBezTo>
                    <a:pt x="284" y="851"/>
                    <a:pt x="275" y="860"/>
                    <a:pt x="267" y="860"/>
                  </a:cubicBezTo>
                  <a:cubicBezTo>
                    <a:pt x="259" y="860"/>
                    <a:pt x="250" y="851"/>
                    <a:pt x="234" y="835"/>
                  </a:cubicBezTo>
                  <a:cubicBezTo>
                    <a:pt x="200" y="835"/>
                    <a:pt x="200" y="835"/>
                    <a:pt x="234" y="801"/>
                  </a:cubicBezTo>
                  <a:lnTo>
                    <a:pt x="234" y="734"/>
                  </a:lnTo>
                  <a:lnTo>
                    <a:pt x="234" y="501"/>
                  </a:lnTo>
                  <a:lnTo>
                    <a:pt x="234" y="434"/>
                  </a:lnTo>
                  <a:cubicBezTo>
                    <a:pt x="200" y="401"/>
                    <a:pt x="200" y="401"/>
                    <a:pt x="234" y="368"/>
                  </a:cubicBezTo>
                  <a:cubicBezTo>
                    <a:pt x="234" y="368"/>
                    <a:pt x="234" y="334"/>
                    <a:pt x="234" y="334"/>
                  </a:cubicBezTo>
                  <a:cubicBezTo>
                    <a:pt x="267" y="301"/>
                    <a:pt x="267" y="301"/>
                    <a:pt x="300" y="267"/>
                  </a:cubicBezTo>
                  <a:close/>
                  <a:moveTo>
                    <a:pt x="400" y="1"/>
                  </a:moveTo>
                  <a:cubicBezTo>
                    <a:pt x="334" y="1"/>
                    <a:pt x="300" y="34"/>
                    <a:pt x="267" y="67"/>
                  </a:cubicBezTo>
                  <a:cubicBezTo>
                    <a:pt x="234" y="67"/>
                    <a:pt x="167" y="101"/>
                    <a:pt x="134" y="167"/>
                  </a:cubicBezTo>
                  <a:cubicBezTo>
                    <a:pt x="100" y="201"/>
                    <a:pt x="100" y="234"/>
                    <a:pt x="67" y="267"/>
                  </a:cubicBezTo>
                  <a:cubicBezTo>
                    <a:pt x="34" y="334"/>
                    <a:pt x="34" y="368"/>
                    <a:pt x="34" y="434"/>
                  </a:cubicBezTo>
                  <a:cubicBezTo>
                    <a:pt x="0" y="501"/>
                    <a:pt x="0" y="534"/>
                    <a:pt x="34" y="601"/>
                  </a:cubicBezTo>
                  <a:lnTo>
                    <a:pt x="34" y="835"/>
                  </a:lnTo>
                  <a:cubicBezTo>
                    <a:pt x="0" y="901"/>
                    <a:pt x="0" y="935"/>
                    <a:pt x="34" y="968"/>
                  </a:cubicBezTo>
                  <a:cubicBezTo>
                    <a:pt x="34" y="1001"/>
                    <a:pt x="34" y="1035"/>
                    <a:pt x="67" y="1068"/>
                  </a:cubicBezTo>
                  <a:cubicBezTo>
                    <a:pt x="100" y="1101"/>
                    <a:pt x="100" y="1101"/>
                    <a:pt x="134" y="1101"/>
                  </a:cubicBezTo>
                  <a:cubicBezTo>
                    <a:pt x="200" y="1101"/>
                    <a:pt x="234" y="1101"/>
                    <a:pt x="267" y="1068"/>
                  </a:cubicBezTo>
                  <a:cubicBezTo>
                    <a:pt x="300" y="1035"/>
                    <a:pt x="367" y="1001"/>
                    <a:pt x="400" y="968"/>
                  </a:cubicBezTo>
                  <a:cubicBezTo>
                    <a:pt x="434" y="935"/>
                    <a:pt x="434" y="901"/>
                    <a:pt x="467" y="835"/>
                  </a:cubicBezTo>
                  <a:cubicBezTo>
                    <a:pt x="501" y="801"/>
                    <a:pt x="501" y="734"/>
                    <a:pt x="534" y="701"/>
                  </a:cubicBezTo>
                  <a:cubicBezTo>
                    <a:pt x="534" y="634"/>
                    <a:pt x="534" y="601"/>
                    <a:pt x="534" y="534"/>
                  </a:cubicBezTo>
                  <a:lnTo>
                    <a:pt x="534" y="267"/>
                  </a:lnTo>
                  <a:cubicBezTo>
                    <a:pt x="534" y="234"/>
                    <a:pt x="534" y="201"/>
                    <a:pt x="534" y="134"/>
                  </a:cubicBezTo>
                  <a:cubicBezTo>
                    <a:pt x="501" y="101"/>
                    <a:pt x="501" y="67"/>
                    <a:pt x="467" y="34"/>
                  </a:cubicBezTo>
                  <a:cubicBezTo>
                    <a:pt x="434" y="34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336;p41">
              <a:extLst>
                <a:ext uri="{FF2B5EF4-FFF2-40B4-BE49-F238E27FC236}">
                  <a16:creationId xmlns:a16="http://schemas.microsoft.com/office/drawing/2014/main" id="{BEB58457-AD9C-035E-56A5-6D10EB675C95}"/>
                </a:ext>
              </a:extLst>
            </p:cNvPr>
            <p:cNvSpPr/>
            <p:nvPr/>
          </p:nvSpPr>
          <p:spPr>
            <a:xfrm>
              <a:off x="3241650" y="2131975"/>
              <a:ext cx="17550" cy="32550"/>
            </a:xfrm>
            <a:custGeom>
              <a:avLst/>
              <a:gdLst/>
              <a:ahLst/>
              <a:cxnLst/>
              <a:rect l="l" t="t" r="r" b="b"/>
              <a:pathLst>
                <a:path w="702" h="1302" extrusionOk="0">
                  <a:moveTo>
                    <a:pt x="167" y="401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cubicBezTo>
                    <a:pt x="167" y="567"/>
                    <a:pt x="167" y="601"/>
                    <a:pt x="167" y="601"/>
                  </a:cubicBezTo>
                  <a:cubicBezTo>
                    <a:pt x="167" y="634"/>
                    <a:pt x="134" y="634"/>
                    <a:pt x="134" y="634"/>
                  </a:cubicBezTo>
                  <a:lnTo>
                    <a:pt x="101" y="634"/>
                  </a:lnTo>
                  <a:cubicBezTo>
                    <a:pt x="101" y="634"/>
                    <a:pt x="101" y="601"/>
                    <a:pt x="101" y="601"/>
                  </a:cubicBezTo>
                  <a:cubicBezTo>
                    <a:pt x="101" y="567"/>
                    <a:pt x="101" y="534"/>
                    <a:pt x="101" y="501"/>
                  </a:cubicBezTo>
                  <a:cubicBezTo>
                    <a:pt x="101" y="467"/>
                    <a:pt x="101" y="467"/>
                    <a:pt x="101" y="434"/>
                  </a:cubicBezTo>
                  <a:cubicBezTo>
                    <a:pt x="101" y="434"/>
                    <a:pt x="101" y="401"/>
                    <a:pt x="134" y="401"/>
                  </a:cubicBezTo>
                  <a:close/>
                  <a:moveTo>
                    <a:pt x="167" y="267"/>
                  </a:moveTo>
                  <a:cubicBezTo>
                    <a:pt x="134" y="267"/>
                    <a:pt x="101" y="300"/>
                    <a:pt x="101" y="334"/>
                  </a:cubicBezTo>
                  <a:cubicBezTo>
                    <a:pt x="67" y="334"/>
                    <a:pt x="67" y="367"/>
                    <a:pt x="34" y="401"/>
                  </a:cubicBezTo>
                  <a:cubicBezTo>
                    <a:pt x="34" y="401"/>
                    <a:pt x="34" y="434"/>
                    <a:pt x="34" y="467"/>
                  </a:cubicBezTo>
                  <a:cubicBezTo>
                    <a:pt x="34" y="501"/>
                    <a:pt x="34" y="534"/>
                    <a:pt x="34" y="567"/>
                  </a:cubicBezTo>
                  <a:lnTo>
                    <a:pt x="34" y="667"/>
                  </a:lnTo>
                  <a:cubicBezTo>
                    <a:pt x="1" y="667"/>
                    <a:pt x="1" y="701"/>
                    <a:pt x="34" y="734"/>
                  </a:cubicBezTo>
                  <a:cubicBezTo>
                    <a:pt x="34" y="767"/>
                    <a:pt x="34" y="767"/>
                    <a:pt x="34" y="767"/>
                  </a:cubicBezTo>
                  <a:cubicBezTo>
                    <a:pt x="51" y="784"/>
                    <a:pt x="59" y="792"/>
                    <a:pt x="67" y="792"/>
                  </a:cubicBezTo>
                  <a:cubicBezTo>
                    <a:pt x="76" y="792"/>
                    <a:pt x="84" y="784"/>
                    <a:pt x="101" y="767"/>
                  </a:cubicBezTo>
                  <a:cubicBezTo>
                    <a:pt x="101" y="784"/>
                    <a:pt x="109" y="792"/>
                    <a:pt x="122" y="792"/>
                  </a:cubicBezTo>
                  <a:cubicBezTo>
                    <a:pt x="134" y="792"/>
                    <a:pt x="151" y="784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1"/>
                  </a:cubicBezTo>
                  <a:lnTo>
                    <a:pt x="301" y="401"/>
                  </a:lnTo>
                  <a:cubicBezTo>
                    <a:pt x="301" y="367"/>
                    <a:pt x="301" y="334"/>
                    <a:pt x="301" y="334"/>
                  </a:cubicBezTo>
                  <a:lnTo>
                    <a:pt x="267" y="267"/>
                  </a:ln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lnTo>
                    <a:pt x="601" y="801"/>
                  </a:lnTo>
                  <a:cubicBezTo>
                    <a:pt x="601" y="801"/>
                    <a:pt x="601" y="834"/>
                    <a:pt x="601" y="868"/>
                  </a:cubicBezTo>
                  <a:cubicBezTo>
                    <a:pt x="568" y="901"/>
                    <a:pt x="601" y="901"/>
                    <a:pt x="568" y="901"/>
                  </a:cubicBezTo>
                  <a:lnTo>
                    <a:pt x="534" y="901"/>
                  </a:lnTo>
                  <a:cubicBezTo>
                    <a:pt x="534" y="868"/>
                    <a:pt x="534" y="868"/>
                    <a:pt x="534" y="834"/>
                  </a:cubicBezTo>
                  <a:cubicBezTo>
                    <a:pt x="534" y="801"/>
                    <a:pt x="534" y="767"/>
                    <a:pt x="534" y="734"/>
                  </a:cubicBez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8" y="667"/>
                  </a:cubicBezTo>
                  <a:close/>
                  <a:moveTo>
                    <a:pt x="568" y="501"/>
                  </a:moveTo>
                  <a:cubicBezTo>
                    <a:pt x="534" y="501"/>
                    <a:pt x="534" y="534"/>
                    <a:pt x="501" y="567"/>
                  </a:cubicBezTo>
                  <a:cubicBezTo>
                    <a:pt x="501" y="567"/>
                    <a:pt x="468" y="601"/>
                    <a:pt x="468" y="634"/>
                  </a:cubicBezTo>
                  <a:cubicBezTo>
                    <a:pt x="468" y="667"/>
                    <a:pt x="434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lnTo>
                    <a:pt x="434" y="901"/>
                  </a:lnTo>
                  <a:cubicBezTo>
                    <a:pt x="434" y="934"/>
                    <a:pt x="434" y="968"/>
                    <a:pt x="434" y="968"/>
                  </a:cubicBezTo>
                  <a:cubicBezTo>
                    <a:pt x="434" y="1001"/>
                    <a:pt x="468" y="1001"/>
                    <a:pt x="468" y="1034"/>
                  </a:cubicBezTo>
                  <a:lnTo>
                    <a:pt x="568" y="1034"/>
                  </a:lnTo>
                  <a:cubicBezTo>
                    <a:pt x="601" y="1001"/>
                    <a:pt x="634" y="1001"/>
                    <a:pt x="634" y="968"/>
                  </a:cubicBezTo>
                  <a:cubicBezTo>
                    <a:pt x="668" y="968"/>
                    <a:pt x="668" y="934"/>
                    <a:pt x="701" y="901"/>
                  </a:cubicBezTo>
                  <a:cubicBezTo>
                    <a:pt x="701" y="868"/>
                    <a:pt x="701" y="868"/>
                    <a:pt x="701" y="834"/>
                  </a:cubicBezTo>
                  <a:cubicBezTo>
                    <a:pt x="701" y="801"/>
                    <a:pt x="701" y="767"/>
                    <a:pt x="701" y="734"/>
                  </a:cubicBezTo>
                  <a:lnTo>
                    <a:pt x="701" y="634"/>
                  </a:lnTo>
                  <a:lnTo>
                    <a:pt x="701" y="567"/>
                  </a:lnTo>
                  <a:cubicBezTo>
                    <a:pt x="701" y="534"/>
                    <a:pt x="668" y="501"/>
                    <a:pt x="668" y="501"/>
                  </a:cubicBezTo>
                  <a:close/>
                  <a:moveTo>
                    <a:pt x="601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67" y="1301"/>
                  </a:lnTo>
                  <a:lnTo>
                    <a:pt x="67" y="1301"/>
                  </a:lnTo>
                  <a:lnTo>
                    <a:pt x="134" y="1234"/>
                  </a:lnTo>
                  <a:lnTo>
                    <a:pt x="167" y="1234"/>
                  </a:lnTo>
                  <a:lnTo>
                    <a:pt x="167" y="120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337;p41">
              <a:extLst>
                <a:ext uri="{FF2B5EF4-FFF2-40B4-BE49-F238E27FC236}">
                  <a16:creationId xmlns:a16="http://schemas.microsoft.com/office/drawing/2014/main" id="{4C43652B-A252-1CB1-D075-A171FC2EFD49}"/>
                </a:ext>
              </a:extLst>
            </p:cNvPr>
            <p:cNvSpPr/>
            <p:nvPr/>
          </p:nvSpPr>
          <p:spPr>
            <a:xfrm>
              <a:off x="3188275" y="2109450"/>
              <a:ext cx="25875" cy="48400"/>
            </a:xfrm>
            <a:custGeom>
              <a:avLst/>
              <a:gdLst/>
              <a:ahLst/>
              <a:cxnLst/>
              <a:rect l="l" t="t" r="r" b="b"/>
              <a:pathLst>
                <a:path w="1035" h="1936" extrusionOk="0">
                  <a:moveTo>
                    <a:pt x="735" y="1"/>
                  </a:moveTo>
                  <a:cubicBezTo>
                    <a:pt x="368" y="601"/>
                    <a:pt x="134" y="1235"/>
                    <a:pt x="1" y="1935"/>
                  </a:cubicBezTo>
                  <a:lnTo>
                    <a:pt x="501" y="1902"/>
                  </a:lnTo>
                  <a:cubicBezTo>
                    <a:pt x="601" y="1402"/>
                    <a:pt x="768" y="901"/>
                    <a:pt x="1035" y="468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338;p41">
              <a:extLst>
                <a:ext uri="{FF2B5EF4-FFF2-40B4-BE49-F238E27FC236}">
                  <a16:creationId xmlns:a16="http://schemas.microsoft.com/office/drawing/2014/main" id="{B4629626-2F80-C721-22BF-09E3AF3DA9D7}"/>
                </a:ext>
              </a:extLst>
            </p:cNvPr>
            <p:cNvSpPr/>
            <p:nvPr/>
          </p:nvSpPr>
          <p:spPr>
            <a:xfrm>
              <a:off x="3206625" y="2077775"/>
              <a:ext cx="29225" cy="43375"/>
            </a:xfrm>
            <a:custGeom>
              <a:avLst/>
              <a:gdLst/>
              <a:ahLst/>
              <a:cxnLst/>
              <a:rect l="l" t="t" r="r" b="b"/>
              <a:pathLst>
                <a:path w="1169" h="1735" extrusionOk="0">
                  <a:moveTo>
                    <a:pt x="1168" y="0"/>
                  </a:moveTo>
                  <a:cubicBezTo>
                    <a:pt x="668" y="300"/>
                    <a:pt x="267" y="734"/>
                    <a:pt x="1" y="1234"/>
                  </a:cubicBezTo>
                  <a:lnTo>
                    <a:pt x="301" y="1735"/>
                  </a:lnTo>
                  <a:cubicBezTo>
                    <a:pt x="501" y="1334"/>
                    <a:pt x="801" y="1034"/>
                    <a:pt x="1168" y="801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339;p41">
              <a:extLst>
                <a:ext uri="{FF2B5EF4-FFF2-40B4-BE49-F238E27FC236}">
                  <a16:creationId xmlns:a16="http://schemas.microsoft.com/office/drawing/2014/main" id="{C080BB98-AC4E-3535-A6C1-8A6C1A4232B0}"/>
                </a:ext>
              </a:extLst>
            </p:cNvPr>
            <p:cNvSpPr/>
            <p:nvPr/>
          </p:nvSpPr>
          <p:spPr>
            <a:xfrm>
              <a:off x="3185775" y="2156975"/>
              <a:ext cx="15050" cy="48400"/>
            </a:xfrm>
            <a:custGeom>
              <a:avLst/>
              <a:gdLst/>
              <a:ahLst/>
              <a:cxnLst/>
              <a:rect l="l" t="t" r="r" b="b"/>
              <a:pathLst>
                <a:path w="602" h="1936" extrusionOk="0">
                  <a:moveTo>
                    <a:pt x="601" y="1"/>
                  </a:moveTo>
                  <a:lnTo>
                    <a:pt x="101" y="34"/>
                  </a:lnTo>
                  <a:cubicBezTo>
                    <a:pt x="34" y="368"/>
                    <a:pt x="1" y="701"/>
                    <a:pt x="1" y="1035"/>
                  </a:cubicBezTo>
                  <a:cubicBezTo>
                    <a:pt x="1" y="1335"/>
                    <a:pt x="34" y="1635"/>
                    <a:pt x="101" y="1936"/>
                  </a:cubicBezTo>
                  <a:lnTo>
                    <a:pt x="601" y="1402"/>
                  </a:lnTo>
                  <a:cubicBezTo>
                    <a:pt x="568" y="1168"/>
                    <a:pt x="534" y="968"/>
                    <a:pt x="534" y="735"/>
                  </a:cubicBezTo>
                  <a:cubicBezTo>
                    <a:pt x="534" y="501"/>
                    <a:pt x="568" y="234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340;p41">
              <a:extLst>
                <a:ext uri="{FF2B5EF4-FFF2-40B4-BE49-F238E27FC236}">
                  <a16:creationId xmlns:a16="http://schemas.microsoft.com/office/drawing/2014/main" id="{B77CC242-262E-BF7D-4495-6CA0263DE2EB}"/>
                </a:ext>
              </a:extLst>
            </p:cNvPr>
            <p:cNvSpPr/>
            <p:nvPr/>
          </p:nvSpPr>
          <p:spPr>
            <a:xfrm>
              <a:off x="3188275" y="2072650"/>
              <a:ext cx="97600" cy="162850"/>
            </a:xfrm>
            <a:custGeom>
              <a:avLst/>
              <a:gdLst/>
              <a:ahLst/>
              <a:cxnLst/>
              <a:rect l="l" t="t" r="r" b="b"/>
              <a:pathLst>
                <a:path w="3904" h="6514" extrusionOk="0">
                  <a:moveTo>
                    <a:pt x="2576" y="1"/>
                  </a:moveTo>
                  <a:cubicBezTo>
                    <a:pt x="2337" y="1"/>
                    <a:pt x="2097" y="69"/>
                    <a:pt x="1902" y="205"/>
                  </a:cubicBezTo>
                  <a:lnTo>
                    <a:pt x="1902" y="1006"/>
                  </a:lnTo>
                  <a:cubicBezTo>
                    <a:pt x="2058" y="908"/>
                    <a:pt x="2236" y="857"/>
                    <a:pt x="2410" y="857"/>
                  </a:cubicBezTo>
                  <a:cubicBezTo>
                    <a:pt x="2535" y="857"/>
                    <a:pt x="2658" y="883"/>
                    <a:pt x="2769" y="939"/>
                  </a:cubicBezTo>
                  <a:cubicBezTo>
                    <a:pt x="3036" y="1139"/>
                    <a:pt x="3236" y="1439"/>
                    <a:pt x="3303" y="1773"/>
                  </a:cubicBezTo>
                  <a:cubicBezTo>
                    <a:pt x="3336" y="1973"/>
                    <a:pt x="3370" y="2206"/>
                    <a:pt x="3370" y="2440"/>
                  </a:cubicBezTo>
                  <a:cubicBezTo>
                    <a:pt x="3370" y="2673"/>
                    <a:pt x="3336" y="2907"/>
                    <a:pt x="3303" y="3174"/>
                  </a:cubicBezTo>
                  <a:cubicBezTo>
                    <a:pt x="3203" y="3674"/>
                    <a:pt x="3036" y="4141"/>
                    <a:pt x="2769" y="4608"/>
                  </a:cubicBezTo>
                  <a:cubicBezTo>
                    <a:pt x="2569" y="4975"/>
                    <a:pt x="2269" y="5309"/>
                    <a:pt x="1902" y="5542"/>
                  </a:cubicBezTo>
                  <a:cubicBezTo>
                    <a:pt x="1747" y="5639"/>
                    <a:pt x="1569" y="5691"/>
                    <a:pt x="1394" y="5691"/>
                  </a:cubicBezTo>
                  <a:cubicBezTo>
                    <a:pt x="1269" y="5691"/>
                    <a:pt x="1146" y="5665"/>
                    <a:pt x="1035" y="5609"/>
                  </a:cubicBezTo>
                  <a:cubicBezTo>
                    <a:pt x="735" y="5409"/>
                    <a:pt x="568" y="5109"/>
                    <a:pt x="501" y="4775"/>
                  </a:cubicBezTo>
                  <a:lnTo>
                    <a:pt x="1" y="5309"/>
                  </a:lnTo>
                  <a:cubicBezTo>
                    <a:pt x="101" y="5742"/>
                    <a:pt x="334" y="6143"/>
                    <a:pt x="735" y="6409"/>
                  </a:cubicBezTo>
                  <a:cubicBezTo>
                    <a:pt x="887" y="6479"/>
                    <a:pt x="1058" y="6514"/>
                    <a:pt x="1228" y="6514"/>
                  </a:cubicBezTo>
                  <a:cubicBezTo>
                    <a:pt x="1468" y="6514"/>
                    <a:pt x="1708" y="6446"/>
                    <a:pt x="1902" y="6309"/>
                  </a:cubicBezTo>
                  <a:cubicBezTo>
                    <a:pt x="2402" y="6009"/>
                    <a:pt x="2803" y="5576"/>
                    <a:pt x="3070" y="5075"/>
                  </a:cubicBezTo>
                  <a:cubicBezTo>
                    <a:pt x="3403" y="4475"/>
                    <a:pt x="3670" y="3808"/>
                    <a:pt x="3803" y="3140"/>
                  </a:cubicBezTo>
                  <a:cubicBezTo>
                    <a:pt x="3870" y="2807"/>
                    <a:pt x="3870" y="2440"/>
                    <a:pt x="3904" y="2106"/>
                  </a:cubicBezTo>
                  <a:cubicBezTo>
                    <a:pt x="3904" y="1806"/>
                    <a:pt x="3870" y="1506"/>
                    <a:pt x="3803" y="1239"/>
                  </a:cubicBezTo>
                  <a:cubicBezTo>
                    <a:pt x="3703" y="772"/>
                    <a:pt x="3470" y="372"/>
                    <a:pt x="3070" y="105"/>
                  </a:cubicBezTo>
                  <a:cubicBezTo>
                    <a:pt x="2917" y="35"/>
                    <a:pt x="2746" y="1"/>
                    <a:pt x="257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341;p41">
              <a:extLst>
                <a:ext uri="{FF2B5EF4-FFF2-40B4-BE49-F238E27FC236}">
                  <a16:creationId xmlns:a16="http://schemas.microsoft.com/office/drawing/2014/main" id="{D9A5D677-E337-573A-3E41-7B6B466BC29E}"/>
                </a:ext>
              </a:extLst>
            </p:cNvPr>
            <p:cNvSpPr/>
            <p:nvPr/>
          </p:nvSpPr>
          <p:spPr>
            <a:xfrm>
              <a:off x="3348400" y="1913300"/>
              <a:ext cx="254375" cy="160950"/>
            </a:xfrm>
            <a:custGeom>
              <a:avLst/>
              <a:gdLst/>
              <a:ahLst/>
              <a:cxnLst/>
              <a:rect l="l" t="t" r="r" b="b"/>
              <a:pathLst>
                <a:path w="10175" h="6438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4"/>
                  </a:cubicBezTo>
                  <a:lnTo>
                    <a:pt x="467" y="5412"/>
                  </a:lnTo>
                  <a:cubicBezTo>
                    <a:pt x="200" y="5578"/>
                    <a:pt x="34" y="5845"/>
                    <a:pt x="0" y="6145"/>
                  </a:cubicBezTo>
                  <a:cubicBezTo>
                    <a:pt x="0" y="6333"/>
                    <a:pt x="99" y="6438"/>
                    <a:pt x="250" y="6438"/>
                  </a:cubicBezTo>
                  <a:cubicBezTo>
                    <a:pt x="314" y="6438"/>
                    <a:pt x="388" y="6419"/>
                    <a:pt x="467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342;p41">
              <a:extLst>
                <a:ext uri="{FF2B5EF4-FFF2-40B4-BE49-F238E27FC236}">
                  <a16:creationId xmlns:a16="http://schemas.microsoft.com/office/drawing/2014/main" id="{545305B0-2AEE-C55F-F64D-F075B6DEFC1D}"/>
                </a:ext>
              </a:extLst>
            </p:cNvPr>
            <p:cNvSpPr/>
            <p:nvPr/>
          </p:nvSpPr>
          <p:spPr>
            <a:xfrm>
              <a:off x="3348400" y="1864775"/>
              <a:ext cx="423650" cy="259250"/>
            </a:xfrm>
            <a:custGeom>
              <a:avLst/>
              <a:gdLst/>
              <a:ahLst/>
              <a:cxnLst/>
              <a:rect l="l" t="t" r="r" b="b"/>
              <a:pathLst>
                <a:path w="16946" h="10370" extrusionOk="0">
                  <a:moveTo>
                    <a:pt x="16714" y="0"/>
                  </a:moveTo>
                  <a:cubicBezTo>
                    <a:pt x="16646" y="0"/>
                    <a:pt x="16566" y="26"/>
                    <a:pt x="16479" y="81"/>
                  </a:cubicBezTo>
                  <a:lnTo>
                    <a:pt x="467" y="9321"/>
                  </a:lnTo>
                  <a:cubicBezTo>
                    <a:pt x="200" y="9487"/>
                    <a:pt x="34" y="9754"/>
                    <a:pt x="0" y="10088"/>
                  </a:cubicBezTo>
                  <a:cubicBezTo>
                    <a:pt x="0" y="10266"/>
                    <a:pt x="89" y="10369"/>
                    <a:pt x="228" y="10369"/>
                  </a:cubicBezTo>
                  <a:cubicBezTo>
                    <a:pt x="297" y="10369"/>
                    <a:pt x="378" y="10344"/>
                    <a:pt x="467" y="10288"/>
                  </a:cubicBezTo>
                  <a:lnTo>
                    <a:pt x="16479" y="1048"/>
                  </a:lnTo>
                  <a:cubicBezTo>
                    <a:pt x="16746" y="881"/>
                    <a:pt x="16912" y="614"/>
                    <a:pt x="16946" y="314"/>
                  </a:cubicBezTo>
                  <a:cubicBezTo>
                    <a:pt x="16946" y="112"/>
                    <a:pt x="16855" y="0"/>
                    <a:pt x="16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343;p41">
              <a:extLst>
                <a:ext uri="{FF2B5EF4-FFF2-40B4-BE49-F238E27FC236}">
                  <a16:creationId xmlns:a16="http://schemas.microsoft.com/office/drawing/2014/main" id="{EE9DD6A0-738E-DDE3-8346-17518B0870B1}"/>
                </a:ext>
              </a:extLst>
            </p:cNvPr>
            <p:cNvSpPr/>
            <p:nvPr/>
          </p:nvSpPr>
          <p:spPr>
            <a:xfrm>
              <a:off x="3962175" y="1179850"/>
              <a:ext cx="783900" cy="662550"/>
            </a:xfrm>
            <a:custGeom>
              <a:avLst/>
              <a:gdLst/>
              <a:ahLst/>
              <a:cxnLst/>
              <a:rect l="l" t="t" r="r" b="b"/>
              <a:pathLst>
                <a:path w="31356" h="26502" extrusionOk="0">
                  <a:moveTo>
                    <a:pt x="31102" y="0"/>
                  </a:moveTo>
                  <a:cubicBezTo>
                    <a:pt x="31039" y="0"/>
                    <a:pt x="30967" y="19"/>
                    <a:pt x="30889" y="58"/>
                  </a:cubicBezTo>
                  <a:lnTo>
                    <a:pt x="467" y="17637"/>
                  </a:lnTo>
                  <a:cubicBezTo>
                    <a:pt x="200" y="17804"/>
                    <a:pt x="34" y="18104"/>
                    <a:pt x="0" y="18404"/>
                  </a:cubicBezTo>
                  <a:lnTo>
                    <a:pt x="0" y="26177"/>
                  </a:lnTo>
                  <a:cubicBezTo>
                    <a:pt x="0" y="26389"/>
                    <a:pt x="101" y="26502"/>
                    <a:pt x="254" y="26502"/>
                  </a:cubicBezTo>
                  <a:cubicBezTo>
                    <a:pt x="317" y="26502"/>
                    <a:pt x="389" y="26482"/>
                    <a:pt x="467" y="26444"/>
                  </a:cubicBezTo>
                  <a:lnTo>
                    <a:pt x="30889" y="8864"/>
                  </a:lnTo>
                  <a:cubicBezTo>
                    <a:pt x="31156" y="8698"/>
                    <a:pt x="31323" y="8397"/>
                    <a:pt x="31356" y="8097"/>
                  </a:cubicBezTo>
                  <a:lnTo>
                    <a:pt x="31356" y="325"/>
                  </a:lnTo>
                  <a:cubicBezTo>
                    <a:pt x="31356" y="112"/>
                    <a:pt x="31256" y="0"/>
                    <a:pt x="31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344;p41">
              <a:extLst>
                <a:ext uri="{FF2B5EF4-FFF2-40B4-BE49-F238E27FC236}">
                  <a16:creationId xmlns:a16="http://schemas.microsoft.com/office/drawing/2014/main" id="{8DDDCCB2-489F-3A50-E78F-AC215FE0510D}"/>
                </a:ext>
              </a:extLst>
            </p:cNvPr>
            <p:cNvSpPr/>
            <p:nvPr/>
          </p:nvSpPr>
          <p:spPr>
            <a:xfrm>
              <a:off x="4043900" y="1672475"/>
              <a:ext cx="13350" cy="28375"/>
            </a:xfrm>
            <a:custGeom>
              <a:avLst/>
              <a:gdLst/>
              <a:ahLst/>
              <a:cxnLst/>
              <a:rect l="l" t="t" r="r" b="b"/>
              <a:pathLst>
                <a:path w="534" h="1135" extrusionOk="0">
                  <a:moveTo>
                    <a:pt x="334" y="267"/>
                  </a:moveTo>
                  <a:cubicBezTo>
                    <a:pt x="367" y="267"/>
                    <a:pt x="367" y="267"/>
                    <a:pt x="367" y="301"/>
                  </a:cubicBezTo>
                  <a:cubicBezTo>
                    <a:pt x="367" y="301"/>
                    <a:pt x="367" y="334"/>
                    <a:pt x="367" y="334"/>
                  </a:cubicBezTo>
                  <a:cubicBezTo>
                    <a:pt x="367" y="367"/>
                    <a:pt x="367" y="367"/>
                    <a:pt x="367" y="401"/>
                  </a:cubicBezTo>
                  <a:cubicBezTo>
                    <a:pt x="367" y="401"/>
                    <a:pt x="367" y="434"/>
                    <a:pt x="334" y="434"/>
                  </a:cubicBezTo>
                  <a:cubicBezTo>
                    <a:pt x="334" y="467"/>
                    <a:pt x="334" y="467"/>
                    <a:pt x="300" y="501"/>
                  </a:cubicBezTo>
                  <a:cubicBezTo>
                    <a:pt x="300" y="501"/>
                    <a:pt x="300" y="501"/>
                    <a:pt x="267" y="534"/>
                  </a:cubicBezTo>
                  <a:lnTo>
                    <a:pt x="200" y="534"/>
                  </a:lnTo>
                  <a:cubicBezTo>
                    <a:pt x="167" y="501"/>
                    <a:pt x="167" y="501"/>
                    <a:pt x="167" y="501"/>
                  </a:cubicBezTo>
                  <a:cubicBezTo>
                    <a:pt x="167" y="467"/>
                    <a:pt x="167" y="467"/>
                    <a:pt x="167" y="434"/>
                  </a:cubicBezTo>
                  <a:cubicBezTo>
                    <a:pt x="167" y="434"/>
                    <a:pt x="167" y="401"/>
                    <a:pt x="167" y="401"/>
                  </a:cubicBezTo>
                  <a:cubicBezTo>
                    <a:pt x="200" y="367"/>
                    <a:pt x="200" y="367"/>
                    <a:pt x="200" y="334"/>
                  </a:cubicBezTo>
                  <a:lnTo>
                    <a:pt x="234" y="301"/>
                  </a:lnTo>
                  <a:lnTo>
                    <a:pt x="267" y="267"/>
                  </a:lnTo>
                  <a:close/>
                  <a:moveTo>
                    <a:pt x="367" y="0"/>
                  </a:moveTo>
                  <a:cubicBezTo>
                    <a:pt x="334" y="0"/>
                    <a:pt x="300" y="34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1"/>
                    <a:pt x="67" y="234"/>
                  </a:cubicBezTo>
                  <a:cubicBezTo>
                    <a:pt x="34" y="267"/>
                    <a:pt x="34" y="334"/>
                    <a:pt x="34" y="401"/>
                  </a:cubicBezTo>
                  <a:cubicBezTo>
                    <a:pt x="0" y="434"/>
                    <a:pt x="0" y="501"/>
                    <a:pt x="0" y="534"/>
                  </a:cubicBezTo>
                  <a:cubicBezTo>
                    <a:pt x="0" y="601"/>
                    <a:pt x="34" y="634"/>
                    <a:pt x="67" y="701"/>
                  </a:cubicBezTo>
                  <a:cubicBezTo>
                    <a:pt x="67" y="701"/>
                    <a:pt x="100" y="734"/>
                    <a:pt x="100" y="768"/>
                  </a:cubicBezTo>
                  <a:cubicBezTo>
                    <a:pt x="134" y="768"/>
                    <a:pt x="167" y="801"/>
                    <a:pt x="167" y="801"/>
                  </a:cubicBezTo>
                  <a:lnTo>
                    <a:pt x="267" y="801"/>
                  </a:lnTo>
                  <a:lnTo>
                    <a:pt x="134" y="1101"/>
                  </a:lnTo>
                  <a:cubicBezTo>
                    <a:pt x="134" y="1101"/>
                    <a:pt x="134" y="1135"/>
                    <a:pt x="134" y="1135"/>
                  </a:cubicBezTo>
                  <a:lnTo>
                    <a:pt x="300" y="1034"/>
                  </a:lnTo>
                  <a:cubicBezTo>
                    <a:pt x="300" y="1034"/>
                    <a:pt x="300" y="1001"/>
                    <a:pt x="300" y="1001"/>
                  </a:cubicBezTo>
                  <a:lnTo>
                    <a:pt x="501" y="534"/>
                  </a:lnTo>
                  <a:lnTo>
                    <a:pt x="501" y="467"/>
                  </a:lnTo>
                  <a:cubicBezTo>
                    <a:pt x="534" y="434"/>
                    <a:pt x="534" y="401"/>
                    <a:pt x="534" y="401"/>
                  </a:cubicBezTo>
                  <a:cubicBezTo>
                    <a:pt x="534" y="367"/>
                    <a:pt x="534" y="334"/>
                    <a:pt x="534" y="301"/>
                  </a:cubicBezTo>
                  <a:cubicBezTo>
                    <a:pt x="534" y="301"/>
                    <a:pt x="534" y="267"/>
                    <a:pt x="534" y="234"/>
                  </a:cubicBezTo>
                  <a:cubicBezTo>
                    <a:pt x="534" y="201"/>
                    <a:pt x="534" y="134"/>
                    <a:pt x="501" y="100"/>
                  </a:cubicBezTo>
                  <a:cubicBezTo>
                    <a:pt x="501" y="67"/>
                    <a:pt x="467" y="34"/>
                    <a:pt x="434" y="34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345;p41">
              <a:extLst>
                <a:ext uri="{FF2B5EF4-FFF2-40B4-BE49-F238E27FC236}">
                  <a16:creationId xmlns:a16="http://schemas.microsoft.com/office/drawing/2014/main" id="{13CB3344-1E0C-C10C-6151-8B803008514A}"/>
                </a:ext>
              </a:extLst>
            </p:cNvPr>
            <p:cNvSpPr/>
            <p:nvPr/>
          </p:nvSpPr>
          <p:spPr>
            <a:xfrm>
              <a:off x="4059725" y="1663300"/>
              <a:ext cx="12550" cy="27550"/>
            </a:xfrm>
            <a:custGeom>
              <a:avLst/>
              <a:gdLst/>
              <a:ahLst/>
              <a:cxnLst/>
              <a:rect l="l" t="t" r="r" b="b"/>
              <a:pathLst>
                <a:path w="502" h="1102" extrusionOk="0">
                  <a:moveTo>
                    <a:pt x="335" y="267"/>
                  </a:moveTo>
                  <a:cubicBezTo>
                    <a:pt x="335" y="301"/>
                    <a:pt x="335" y="301"/>
                    <a:pt x="335" y="334"/>
                  </a:cubicBezTo>
                  <a:cubicBezTo>
                    <a:pt x="335" y="334"/>
                    <a:pt x="335" y="367"/>
                    <a:pt x="335" y="367"/>
                  </a:cubicBezTo>
                  <a:cubicBezTo>
                    <a:pt x="368" y="467"/>
                    <a:pt x="368" y="534"/>
                    <a:pt x="335" y="634"/>
                  </a:cubicBezTo>
                  <a:cubicBezTo>
                    <a:pt x="335" y="634"/>
                    <a:pt x="335" y="668"/>
                    <a:pt x="335" y="701"/>
                  </a:cubicBezTo>
                  <a:cubicBezTo>
                    <a:pt x="335" y="701"/>
                    <a:pt x="335" y="734"/>
                    <a:pt x="335" y="734"/>
                  </a:cubicBezTo>
                  <a:cubicBezTo>
                    <a:pt x="335" y="768"/>
                    <a:pt x="335" y="801"/>
                    <a:pt x="335" y="801"/>
                  </a:cubicBezTo>
                  <a:lnTo>
                    <a:pt x="268" y="834"/>
                  </a:lnTo>
                  <a:lnTo>
                    <a:pt x="201" y="834"/>
                  </a:lnTo>
                  <a:cubicBezTo>
                    <a:pt x="201" y="834"/>
                    <a:pt x="201" y="801"/>
                    <a:pt x="201" y="801"/>
                  </a:cubicBezTo>
                  <a:lnTo>
                    <a:pt x="201" y="734"/>
                  </a:lnTo>
                  <a:cubicBezTo>
                    <a:pt x="201" y="668"/>
                    <a:pt x="201" y="568"/>
                    <a:pt x="201" y="501"/>
                  </a:cubicBezTo>
                  <a:lnTo>
                    <a:pt x="201" y="434"/>
                  </a:lnTo>
                  <a:lnTo>
                    <a:pt x="201" y="367"/>
                  </a:lnTo>
                  <a:cubicBezTo>
                    <a:pt x="201" y="334"/>
                    <a:pt x="201" y="334"/>
                    <a:pt x="234" y="301"/>
                  </a:cubicBezTo>
                  <a:cubicBezTo>
                    <a:pt x="234" y="301"/>
                    <a:pt x="268" y="301"/>
                    <a:pt x="268" y="267"/>
                  </a:cubicBezTo>
                  <a:close/>
                  <a:moveTo>
                    <a:pt x="368" y="0"/>
                  </a:moveTo>
                  <a:cubicBezTo>
                    <a:pt x="335" y="0"/>
                    <a:pt x="301" y="34"/>
                    <a:pt x="268" y="34"/>
                  </a:cubicBezTo>
                  <a:cubicBezTo>
                    <a:pt x="201" y="67"/>
                    <a:pt x="168" y="101"/>
                    <a:pt x="134" y="134"/>
                  </a:cubicBezTo>
                  <a:cubicBezTo>
                    <a:pt x="101" y="201"/>
                    <a:pt x="68" y="234"/>
                    <a:pt x="34" y="267"/>
                  </a:cubicBezTo>
                  <a:cubicBezTo>
                    <a:pt x="34" y="334"/>
                    <a:pt x="1" y="367"/>
                    <a:pt x="1" y="434"/>
                  </a:cubicBezTo>
                  <a:cubicBezTo>
                    <a:pt x="1" y="467"/>
                    <a:pt x="1" y="534"/>
                    <a:pt x="1" y="601"/>
                  </a:cubicBezTo>
                  <a:lnTo>
                    <a:pt x="1" y="734"/>
                  </a:lnTo>
                  <a:lnTo>
                    <a:pt x="1" y="834"/>
                  </a:lnTo>
                  <a:cubicBezTo>
                    <a:pt x="1" y="901"/>
                    <a:pt x="1" y="934"/>
                    <a:pt x="1" y="968"/>
                  </a:cubicBezTo>
                  <a:cubicBezTo>
                    <a:pt x="1" y="1001"/>
                    <a:pt x="34" y="1035"/>
                    <a:pt x="34" y="1068"/>
                  </a:cubicBezTo>
                  <a:cubicBezTo>
                    <a:pt x="68" y="1101"/>
                    <a:pt x="101" y="1101"/>
                    <a:pt x="134" y="1101"/>
                  </a:cubicBezTo>
                  <a:cubicBezTo>
                    <a:pt x="168" y="1101"/>
                    <a:pt x="201" y="1101"/>
                    <a:pt x="268" y="1068"/>
                  </a:cubicBezTo>
                  <a:cubicBezTo>
                    <a:pt x="301" y="1035"/>
                    <a:pt x="335" y="1001"/>
                    <a:pt x="368" y="968"/>
                  </a:cubicBezTo>
                  <a:cubicBezTo>
                    <a:pt x="401" y="934"/>
                    <a:pt x="435" y="901"/>
                    <a:pt x="435" y="834"/>
                  </a:cubicBezTo>
                  <a:cubicBezTo>
                    <a:pt x="468" y="801"/>
                    <a:pt x="501" y="734"/>
                    <a:pt x="501" y="701"/>
                  </a:cubicBezTo>
                  <a:cubicBezTo>
                    <a:pt x="501" y="634"/>
                    <a:pt x="501" y="568"/>
                    <a:pt x="501" y="534"/>
                  </a:cubicBezTo>
                  <a:lnTo>
                    <a:pt x="501" y="401"/>
                  </a:lnTo>
                  <a:lnTo>
                    <a:pt x="501" y="267"/>
                  </a:lnTo>
                  <a:cubicBezTo>
                    <a:pt x="501" y="234"/>
                    <a:pt x="501" y="167"/>
                    <a:pt x="501" y="134"/>
                  </a:cubicBezTo>
                  <a:cubicBezTo>
                    <a:pt x="501" y="101"/>
                    <a:pt x="468" y="67"/>
                    <a:pt x="435" y="34"/>
                  </a:cubicBezTo>
                  <a:cubicBezTo>
                    <a:pt x="435" y="34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346;p41">
              <a:extLst>
                <a:ext uri="{FF2B5EF4-FFF2-40B4-BE49-F238E27FC236}">
                  <a16:creationId xmlns:a16="http://schemas.microsoft.com/office/drawing/2014/main" id="{6BD00538-C660-32E5-0C2D-73C91EAB161E}"/>
                </a:ext>
              </a:extLst>
            </p:cNvPr>
            <p:cNvSpPr/>
            <p:nvPr/>
          </p:nvSpPr>
          <p:spPr>
            <a:xfrm>
              <a:off x="4074750" y="1650800"/>
              <a:ext cx="18375" cy="32550"/>
            </a:xfrm>
            <a:custGeom>
              <a:avLst/>
              <a:gdLst/>
              <a:ahLst/>
              <a:cxnLst/>
              <a:rect l="l" t="t" r="r" b="b"/>
              <a:pathLst>
                <a:path w="735" h="1302" extrusionOk="0">
                  <a:moveTo>
                    <a:pt x="167" y="400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lnTo>
                    <a:pt x="167" y="601"/>
                  </a:lnTo>
                  <a:cubicBezTo>
                    <a:pt x="167" y="634"/>
                    <a:pt x="134" y="634"/>
                    <a:pt x="134" y="634"/>
                  </a:cubicBezTo>
                  <a:cubicBezTo>
                    <a:pt x="112" y="634"/>
                    <a:pt x="104" y="649"/>
                    <a:pt x="102" y="649"/>
                  </a:cubicBezTo>
                  <a:cubicBezTo>
                    <a:pt x="100" y="649"/>
                    <a:pt x="100" y="645"/>
                    <a:pt x="100" y="634"/>
                  </a:cubicBezTo>
                  <a:lnTo>
                    <a:pt x="100" y="601"/>
                  </a:lnTo>
                  <a:lnTo>
                    <a:pt x="100" y="500"/>
                  </a:lnTo>
                  <a:cubicBezTo>
                    <a:pt x="100" y="467"/>
                    <a:pt x="100" y="467"/>
                    <a:pt x="100" y="434"/>
                  </a:cubicBezTo>
                  <a:cubicBezTo>
                    <a:pt x="100" y="434"/>
                    <a:pt x="100" y="400"/>
                    <a:pt x="134" y="400"/>
                  </a:cubicBezTo>
                  <a:close/>
                  <a:moveTo>
                    <a:pt x="188" y="275"/>
                  </a:moveTo>
                  <a:cubicBezTo>
                    <a:pt x="176" y="275"/>
                    <a:pt x="167" y="284"/>
                    <a:pt x="167" y="300"/>
                  </a:cubicBezTo>
                  <a:cubicBezTo>
                    <a:pt x="134" y="300"/>
                    <a:pt x="100" y="300"/>
                    <a:pt x="100" y="334"/>
                  </a:cubicBezTo>
                  <a:cubicBezTo>
                    <a:pt x="67" y="367"/>
                    <a:pt x="67" y="367"/>
                    <a:pt x="34" y="400"/>
                  </a:cubicBezTo>
                  <a:cubicBezTo>
                    <a:pt x="34" y="434"/>
                    <a:pt x="34" y="467"/>
                    <a:pt x="34" y="500"/>
                  </a:cubicBezTo>
                  <a:cubicBezTo>
                    <a:pt x="0" y="500"/>
                    <a:pt x="0" y="534"/>
                    <a:pt x="34" y="567"/>
                  </a:cubicBezTo>
                  <a:cubicBezTo>
                    <a:pt x="0" y="601"/>
                    <a:pt x="0" y="601"/>
                    <a:pt x="34" y="634"/>
                  </a:cubicBezTo>
                  <a:cubicBezTo>
                    <a:pt x="0" y="634"/>
                    <a:pt x="0" y="667"/>
                    <a:pt x="34" y="667"/>
                  </a:cubicBezTo>
                  <a:cubicBezTo>
                    <a:pt x="0" y="701"/>
                    <a:pt x="0" y="734"/>
                    <a:pt x="34" y="767"/>
                  </a:cubicBezTo>
                  <a:cubicBezTo>
                    <a:pt x="34" y="767"/>
                    <a:pt x="34" y="801"/>
                    <a:pt x="34" y="801"/>
                  </a:cubicBezTo>
                  <a:lnTo>
                    <a:pt x="100" y="801"/>
                  </a:lnTo>
                  <a:cubicBezTo>
                    <a:pt x="100" y="801"/>
                    <a:pt x="134" y="801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0"/>
                  </a:cubicBezTo>
                  <a:cubicBezTo>
                    <a:pt x="301" y="467"/>
                    <a:pt x="301" y="434"/>
                    <a:pt x="301" y="400"/>
                  </a:cubicBezTo>
                  <a:cubicBezTo>
                    <a:pt x="301" y="367"/>
                    <a:pt x="301" y="334"/>
                    <a:pt x="301" y="334"/>
                  </a:cubicBezTo>
                  <a:cubicBezTo>
                    <a:pt x="267" y="300"/>
                    <a:pt x="267" y="300"/>
                    <a:pt x="267" y="300"/>
                  </a:cubicBezTo>
                  <a:cubicBezTo>
                    <a:pt x="251" y="284"/>
                    <a:pt x="242" y="275"/>
                    <a:pt x="238" y="275"/>
                  </a:cubicBezTo>
                  <a:cubicBezTo>
                    <a:pt x="234" y="275"/>
                    <a:pt x="234" y="284"/>
                    <a:pt x="234" y="300"/>
                  </a:cubicBezTo>
                  <a:cubicBezTo>
                    <a:pt x="217" y="284"/>
                    <a:pt x="201" y="275"/>
                    <a:pt x="188" y="275"/>
                  </a:cubicBez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cubicBezTo>
                    <a:pt x="601" y="734"/>
                    <a:pt x="601" y="767"/>
                    <a:pt x="601" y="801"/>
                  </a:cubicBezTo>
                  <a:cubicBezTo>
                    <a:pt x="601" y="801"/>
                    <a:pt x="601" y="834"/>
                    <a:pt x="601" y="867"/>
                  </a:cubicBezTo>
                  <a:cubicBezTo>
                    <a:pt x="601" y="867"/>
                    <a:pt x="567" y="901"/>
                    <a:pt x="567" y="901"/>
                  </a:cubicBezTo>
                  <a:lnTo>
                    <a:pt x="534" y="901"/>
                  </a:lnTo>
                  <a:lnTo>
                    <a:pt x="534" y="834"/>
                  </a:lnTo>
                  <a:lnTo>
                    <a:pt x="534" y="734"/>
                  </a:ln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7" y="667"/>
                  </a:cubicBezTo>
                  <a:close/>
                  <a:moveTo>
                    <a:pt x="567" y="500"/>
                  </a:moveTo>
                  <a:cubicBezTo>
                    <a:pt x="567" y="534"/>
                    <a:pt x="534" y="534"/>
                    <a:pt x="534" y="567"/>
                  </a:cubicBezTo>
                  <a:cubicBezTo>
                    <a:pt x="501" y="601"/>
                    <a:pt x="501" y="601"/>
                    <a:pt x="467" y="634"/>
                  </a:cubicBezTo>
                  <a:cubicBezTo>
                    <a:pt x="467" y="667"/>
                    <a:pt x="467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cubicBezTo>
                    <a:pt x="434" y="834"/>
                    <a:pt x="434" y="867"/>
                    <a:pt x="434" y="901"/>
                  </a:cubicBezTo>
                  <a:cubicBezTo>
                    <a:pt x="434" y="934"/>
                    <a:pt x="434" y="967"/>
                    <a:pt x="434" y="967"/>
                  </a:cubicBezTo>
                  <a:cubicBezTo>
                    <a:pt x="467" y="1001"/>
                    <a:pt x="467" y="1001"/>
                    <a:pt x="467" y="1034"/>
                  </a:cubicBezTo>
                  <a:lnTo>
                    <a:pt x="567" y="1034"/>
                  </a:lnTo>
                  <a:cubicBezTo>
                    <a:pt x="601" y="1034"/>
                    <a:pt x="634" y="1001"/>
                    <a:pt x="634" y="967"/>
                  </a:cubicBezTo>
                  <a:cubicBezTo>
                    <a:pt x="668" y="967"/>
                    <a:pt x="668" y="934"/>
                    <a:pt x="701" y="901"/>
                  </a:cubicBezTo>
                  <a:cubicBezTo>
                    <a:pt x="701" y="867"/>
                    <a:pt x="701" y="867"/>
                    <a:pt x="734" y="834"/>
                  </a:cubicBezTo>
                  <a:cubicBezTo>
                    <a:pt x="734" y="801"/>
                    <a:pt x="734" y="767"/>
                    <a:pt x="734" y="734"/>
                  </a:cubicBezTo>
                  <a:cubicBezTo>
                    <a:pt x="734" y="701"/>
                    <a:pt x="734" y="667"/>
                    <a:pt x="734" y="634"/>
                  </a:cubicBezTo>
                  <a:cubicBezTo>
                    <a:pt x="734" y="601"/>
                    <a:pt x="734" y="567"/>
                    <a:pt x="734" y="567"/>
                  </a:cubicBezTo>
                  <a:cubicBezTo>
                    <a:pt x="701" y="534"/>
                    <a:pt x="701" y="534"/>
                    <a:pt x="701" y="500"/>
                  </a:cubicBezTo>
                  <a:close/>
                  <a:moveTo>
                    <a:pt x="634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100" y="1301"/>
                  </a:lnTo>
                  <a:lnTo>
                    <a:pt x="100" y="1301"/>
                  </a:lnTo>
                  <a:lnTo>
                    <a:pt x="167" y="1234"/>
                  </a:lnTo>
                  <a:cubicBezTo>
                    <a:pt x="167" y="1234"/>
                    <a:pt x="167" y="1201"/>
                    <a:pt x="167" y="1201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347;p41">
              <a:extLst>
                <a:ext uri="{FF2B5EF4-FFF2-40B4-BE49-F238E27FC236}">
                  <a16:creationId xmlns:a16="http://schemas.microsoft.com/office/drawing/2014/main" id="{4777FD70-6DAD-98B4-08F0-AB83CCF5978D}"/>
                </a:ext>
              </a:extLst>
            </p:cNvPr>
            <p:cNvSpPr/>
            <p:nvPr/>
          </p:nvSpPr>
          <p:spPr>
            <a:xfrm>
              <a:off x="4038900" y="1596575"/>
              <a:ext cx="29200" cy="43400"/>
            </a:xfrm>
            <a:custGeom>
              <a:avLst/>
              <a:gdLst/>
              <a:ahLst/>
              <a:cxnLst/>
              <a:rect l="l" t="t" r="r" b="b"/>
              <a:pathLst>
                <a:path w="1168" h="1736" extrusionOk="0">
                  <a:moveTo>
                    <a:pt x="1168" y="1"/>
                  </a:moveTo>
                  <a:cubicBezTo>
                    <a:pt x="701" y="334"/>
                    <a:pt x="300" y="768"/>
                    <a:pt x="0" y="1268"/>
                  </a:cubicBezTo>
                  <a:lnTo>
                    <a:pt x="300" y="1735"/>
                  </a:lnTo>
                  <a:cubicBezTo>
                    <a:pt x="534" y="1369"/>
                    <a:pt x="801" y="1035"/>
                    <a:pt x="1168" y="801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348;p41">
              <a:extLst>
                <a:ext uri="{FF2B5EF4-FFF2-40B4-BE49-F238E27FC236}">
                  <a16:creationId xmlns:a16="http://schemas.microsoft.com/office/drawing/2014/main" id="{82B17C1C-1A5A-A452-0EEA-D6A4E82B3E69}"/>
                </a:ext>
              </a:extLst>
            </p:cNvPr>
            <p:cNvSpPr/>
            <p:nvPr/>
          </p:nvSpPr>
          <p:spPr>
            <a:xfrm>
              <a:off x="4018050" y="1591625"/>
              <a:ext cx="100075" cy="163375"/>
            </a:xfrm>
            <a:custGeom>
              <a:avLst/>
              <a:gdLst/>
              <a:ahLst/>
              <a:cxnLst/>
              <a:rect l="l" t="t" r="r" b="b"/>
              <a:pathLst>
                <a:path w="4003" h="6535" extrusionOk="0">
                  <a:moveTo>
                    <a:pt x="2654" y="1"/>
                  </a:moveTo>
                  <a:cubicBezTo>
                    <a:pt x="2431" y="1"/>
                    <a:pt x="2206" y="69"/>
                    <a:pt x="2002" y="199"/>
                  </a:cubicBezTo>
                  <a:lnTo>
                    <a:pt x="2002" y="999"/>
                  </a:lnTo>
                  <a:cubicBezTo>
                    <a:pt x="2157" y="902"/>
                    <a:pt x="2335" y="850"/>
                    <a:pt x="2509" y="850"/>
                  </a:cubicBezTo>
                  <a:cubicBezTo>
                    <a:pt x="2634" y="850"/>
                    <a:pt x="2757" y="877"/>
                    <a:pt x="2869" y="933"/>
                  </a:cubicBezTo>
                  <a:cubicBezTo>
                    <a:pt x="3169" y="1133"/>
                    <a:pt x="3369" y="1433"/>
                    <a:pt x="3403" y="1767"/>
                  </a:cubicBezTo>
                  <a:cubicBezTo>
                    <a:pt x="3469" y="2000"/>
                    <a:pt x="3469" y="2200"/>
                    <a:pt x="3469" y="2434"/>
                  </a:cubicBezTo>
                  <a:cubicBezTo>
                    <a:pt x="3469" y="2667"/>
                    <a:pt x="3469" y="2934"/>
                    <a:pt x="3403" y="3168"/>
                  </a:cubicBezTo>
                  <a:cubicBezTo>
                    <a:pt x="3302" y="3668"/>
                    <a:pt x="3136" y="4168"/>
                    <a:pt x="2869" y="4602"/>
                  </a:cubicBezTo>
                  <a:cubicBezTo>
                    <a:pt x="2669" y="5002"/>
                    <a:pt x="2368" y="5303"/>
                    <a:pt x="2002" y="5536"/>
                  </a:cubicBezTo>
                  <a:cubicBezTo>
                    <a:pt x="1866" y="5633"/>
                    <a:pt x="1696" y="5685"/>
                    <a:pt x="1518" y="5685"/>
                  </a:cubicBezTo>
                  <a:cubicBezTo>
                    <a:pt x="1391" y="5685"/>
                    <a:pt x="1260" y="5658"/>
                    <a:pt x="1134" y="5603"/>
                  </a:cubicBezTo>
                  <a:cubicBezTo>
                    <a:pt x="867" y="5403"/>
                    <a:pt x="667" y="5102"/>
                    <a:pt x="601" y="4769"/>
                  </a:cubicBezTo>
                  <a:cubicBezTo>
                    <a:pt x="567" y="4569"/>
                    <a:pt x="534" y="4335"/>
                    <a:pt x="534" y="4135"/>
                  </a:cubicBezTo>
                  <a:cubicBezTo>
                    <a:pt x="534" y="3868"/>
                    <a:pt x="567" y="3635"/>
                    <a:pt x="601" y="3368"/>
                  </a:cubicBezTo>
                  <a:cubicBezTo>
                    <a:pt x="701" y="2867"/>
                    <a:pt x="867" y="2400"/>
                    <a:pt x="1134" y="1933"/>
                  </a:cubicBezTo>
                  <a:lnTo>
                    <a:pt x="834" y="1466"/>
                  </a:lnTo>
                  <a:cubicBezTo>
                    <a:pt x="467" y="2067"/>
                    <a:pt x="234" y="2734"/>
                    <a:pt x="100" y="3401"/>
                  </a:cubicBezTo>
                  <a:cubicBezTo>
                    <a:pt x="33" y="3735"/>
                    <a:pt x="0" y="4068"/>
                    <a:pt x="0" y="4435"/>
                  </a:cubicBezTo>
                  <a:cubicBezTo>
                    <a:pt x="0" y="4702"/>
                    <a:pt x="33" y="5002"/>
                    <a:pt x="100" y="5303"/>
                  </a:cubicBezTo>
                  <a:cubicBezTo>
                    <a:pt x="167" y="5770"/>
                    <a:pt x="434" y="6170"/>
                    <a:pt x="834" y="6403"/>
                  </a:cubicBezTo>
                  <a:cubicBezTo>
                    <a:pt x="996" y="6492"/>
                    <a:pt x="1178" y="6535"/>
                    <a:pt x="1360" y="6535"/>
                  </a:cubicBezTo>
                  <a:cubicBezTo>
                    <a:pt x="1588" y="6535"/>
                    <a:pt x="1816" y="6467"/>
                    <a:pt x="2002" y="6337"/>
                  </a:cubicBezTo>
                  <a:cubicBezTo>
                    <a:pt x="2502" y="6003"/>
                    <a:pt x="2902" y="5603"/>
                    <a:pt x="3169" y="5069"/>
                  </a:cubicBezTo>
                  <a:cubicBezTo>
                    <a:pt x="3503" y="4469"/>
                    <a:pt x="3769" y="3835"/>
                    <a:pt x="3903" y="3134"/>
                  </a:cubicBezTo>
                  <a:cubicBezTo>
                    <a:pt x="3936" y="2801"/>
                    <a:pt x="3970" y="2467"/>
                    <a:pt x="3970" y="2134"/>
                  </a:cubicBezTo>
                  <a:cubicBezTo>
                    <a:pt x="4003" y="1833"/>
                    <a:pt x="3970" y="1533"/>
                    <a:pt x="3903" y="1233"/>
                  </a:cubicBezTo>
                  <a:cubicBezTo>
                    <a:pt x="3836" y="766"/>
                    <a:pt x="3569" y="366"/>
                    <a:pt x="3169" y="132"/>
                  </a:cubicBezTo>
                  <a:cubicBezTo>
                    <a:pt x="3007" y="44"/>
                    <a:pt x="2831" y="1"/>
                    <a:pt x="265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349;p41">
              <a:extLst>
                <a:ext uri="{FF2B5EF4-FFF2-40B4-BE49-F238E27FC236}">
                  <a16:creationId xmlns:a16="http://schemas.microsoft.com/office/drawing/2014/main" id="{0CF9A989-2B30-EF49-B099-2CCDBED9B6C0}"/>
                </a:ext>
              </a:extLst>
            </p:cNvPr>
            <p:cNvSpPr/>
            <p:nvPr/>
          </p:nvSpPr>
          <p:spPr>
            <a:xfrm>
              <a:off x="4181500" y="1432500"/>
              <a:ext cx="253525" cy="161400"/>
            </a:xfrm>
            <a:custGeom>
              <a:avLst/>
              <a:gdLst/>
              <a:ahLst/>
              <a:cxnLst/>
              <a:rect l="l" t="t" r="r" b="b"/>
              <a:pathLst>
                <a:path w="10141" h="6456" extrusionOk="0">
                  <a:moveTo>
                    <a:pt x="9903" y="0"/>
                  </a:moveTo>
                  <a:cubicBezTo>
                    <a:pt x="9843" y="0"/>
                    <a:pt x="9777" y="19"/>
                    <a:pt x="9707" y="59"/>
                  </a:cubicBezTo>
                  <a:lnTo>
                    <a:pt x="434" y="5430"/>
                  </a:lnTo>
                  <a:cubicBezTo>
                    <a:pt x="167" y="5563"/>
                    <a:pt x="0" y="5863"/>
                    <a:pt x="0" y="6164"/>
                  </a:cubicBezTo>
                  <a:cubicBezTo>
                    <a:pt x="0" y="6351"/>
                    <a:pt x="82" y="6456"/>
                    <a:pt x="223" y="6456"/>
                  </a:cubicBezTo>
                  <a:cubicBezTo>
                    <a:pt x="283" y="6456"/>
                    <a:pt x="354" y="6437"/>
                    <a:pt x="434" y="6397"/>
                  </a:cubicBezTo>
                  <a:lnTo>
                    <a:pt x="9707" y="1060"/>
                  </a:lnTo>
                  <a:cubicBezTo>
                    <a:pt x="9941" y="893"/>
                    <a:pt x="10107" y="593"/>
                    <a:pt x="10141" y="293"/>
                  </a:cubicBezTo>
                  <a:cubicBezTo>
                    <a:pt x="10141" y="106"/>
                    <a:pt x="10042" y="0"/>
                    <a:pt x="990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350;p41">
              <a:extLst>
                <a:ext uri="{FF2B5EF4-FFF2-40B4-BE49-F238E27FC236}">
                  <a16:creationId xmlns:a16="http://schemas.microsoft.com/office/drawing/2014/main" id="{DFA646FC-4C9C-D6BB-6657-9A110A0DA348}"/>
                </a:ext>
              </a:extLst>
            </p:cNvPr>
            <p:cNvSpPr/>
            <p:nvPr/>
          </p:nvSpPr>
          <p:spPr>
            <a:xfrm>
              <a:off x="4181500" y="1384125"/>
              <a:ext cx="422825" cy="259000"/>
            </a:xfrm>
            <a:custGeom>
              <a:avLst/>
              <a:gdLst/>
              <a:ahLst/>
              <a:cxnLst/>
              <a:rect l="l" t="t" r="r" b="b"/>
              <a:pathLst>
                <a:path w="16913" h="10360" extrusionOk="0">
                  <a:moveTo>
                    <a:pt x="16674" y="1"/>
                  </a:moveTo>
                  <a:cubicBezTo>
                    <a:pt x="16615" y="1"/>
                    <a:pt x="16548" y="20"/>
                    <a:pt x="16479" y="60"/>
                  </a:cubicBezTo>
                  <a:lnTo>
                    <a:pt x="434" y="9333"/>
                  </a:lnTo>
                  <a:cubicBezTo>
                    <a:pt x="167" y="9466"/>
                    <a:pt x="0" y="9766"/>
                    <a:pt x="0" y="10067"/>
                  </a:cubicBezTo>
                  <a:cubicBezTo>
                    <a:pt x="0" y="10254"/>
                    <a:pt x="82" y="10359"/>
                    <a:pt x="223" y="10359"/>
                  </a:cubicBezTo>
                  <a:cubicBezTo>
                    <a:pt x="283" y="10359"/>
                    <a:pt x="354" y="10340"/>
                    <a:pt x="434" y="10300"/>
                  </a:cubicBezTo>
                  <a:lnTo>
                    <a:pt x="16479" y="1027"/>
                  </a:lnTo>
                  <a:cubicBezTo>
                    <a:pt x="16712" y="893"/>
                    <a:pt x="16912" y="593"/>
                    <a:pt x="16912" y="293"/>
                  </a:cubicBezTo>
                  <a:cubicBezTo>
                    <a:pt x="16912" y="106"/>
                    <a:pt x="16814" y="1"/>
                    <a:pt x="1667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351;p41">
              <a:extLst>
                <a:ext uri="{FF2B5EF4-FFF2-40B4-BE49-F238E27FC236}">
                  <a16:creationId xmlns:a16="http://schemas.microsoft.com/office/drawing/2014/main" id="{FFBBFA10-DDAB-FFB0-2976-E42685275A58}"/>
                </a:ext>
              </a:extLst>
            </p:cNvPr>
            <p:cNvSpPr/>
            <p:nvPr/>
          </p:nvSpPr>
          <p:spPr>
            <a:xfrm>
              <a:off x="3214125" y="2275600"/>
              <a:ext cx="185175" cy="121375"/>
            </a:xfrm>
            <a:custGeom>
              <a:avLst/>
              <a:gdLst/>
              <a:ahLst/>
              <a:cxnLst/>
              <a:rect l="l" t="t" r="r" b="b"/>
              <a:pathLst>
                <a:path w="7407" h="4855" extrusionOk="0">
                  <a:moveTo>
                    <a:pt x="7157" y="1"/>
                  </a:moveTo>
                  <a:cubicBezTo>
                    <a:pt x="7092" y="1"/>
                    <a:pt x="7019" y="20"/>
                    <a:pt x="6939" y="59"/>
                  </a:cubicBezTo>
                  <a:lnTo>
                    <a:pt x="468" y="3795"/>
                  </a:lnTo>
                  <a:cubicBezTo>
                    <a:pt x="201" y="3962"/>
                    <a:pt x="34" y="4262"/>
                    <a:pt x="1" y="4563"/>
                  </a:cubicBezTo>
                  <a:cubicBezTo>
                    <a:pt x="1" y="4750"/>
                    <a:pt x="99" y="4855"/>
                    <a:pt x="250" y="4855"/>
                  </a:cubicBezTo>
                  <a:cubicBezTo>
                    <a:pt x="314" y="4855"/>
                    <a:pt x="388" y="4836"/>
                    <a:pt x="468" y="4796"/>
                  </a:cubicBezTo>
                  <a:lnTo>
                    <a:pt x="6939" y="1027"/>
                  </a:lnTo>
                  <a:cubicBezTo>
                    <a:pt x="7206" y="860"/>
                    <a:pt x="7373" y="593"/>
                    <a:pt x="7406" y="293"/>
                  </a:cubicBezTo>
                  <a:cubicBezTo>
                    <a:pt x="7406" y="106"/>
                    <a:pt x="7308" y="1"/>
                    <a:pt x="71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352;p41">
              <a:extLst>
                <a:ext uri="{FF2B5EF4-FFF2-40B4-BE49-F238E27FC236}">
                  <a16:creationId xmlns:a16="http://schemas.microsoft.com/office/drawing/2014/main" id="{EC2E699D-C452-8994-A41B-705ABD12CA4E}"/>
                </a:ext>
              </a:extLst>
            </p:cNvPr>
            <p:cNvSpPr/>
            <p:nvPr/>
          </p:nvSpPr>
          <p:spPr>
            <a:xfrm>
              <a:off x="3136575" y="1546550"/>
              <a:ext cx="1609500" cy="2190750"/>
            </a:xfrm>
            <a:custGeom>
              <a:avLst/>
              <a:gdLst/>
              <a:ahLst/>
              <a:cxnLst/>
              <a:rect l="l" t="t" r="r" b="b"/>
              <a:pathLst>
                <a:path w="64380" h="87630" extrusionOk="0">
                  <a:moveTo>
                    <a:pt x="63946" y="534"/>
                  </a:moveTo>
                  <a:lnTo>
                    <a:pt x="63946" y="50136"/>
                  </a:lnTo>
                  <a:cubicBezTo>
                    <a:pt x="63946" y="50303"/>
                    <a:pt x="63846" y="50470"/>
                    <a:pt x="63713" y="50570"/>
                  </a:cubicBezTo>
                  <a:lnTo>
                    <a:pt x="434" y="87096"/>
                  </a:lnTo>
                  <a:lnTo>
                    <a:pt x="434" y="37461"/>
                  </a:lnTo>
                  <a:cubicBezTo>
                    <a:pt x="434" y="37294"/>
                    <a:pt x="534" y="37160"/>
                    <a:pt x="668" y="37060"/>
                  </a:cubicBezTo>
                  <a:lnTo>
                    <a:pt x="1468" y="36593"/>
                  </a:lnTo>
                  <a:cubicBezTo>
                    <a:pt x="1869" y="36360"/>
                    <a:pt x="2102" y="35926"/>
                    <a:pt x="2135" y="35459"/>
                  </a:cubicBezTo>
                  <a:lnTo>
                    <a:pt x="2135" y="32590"/>
                  </a:lnTo>
                  <a:cubicBezTo>
                    <a:pt x="2135" y="32424"/>
                    <a:pt x="2236" y="32290"/>
                    <a:pt x="2369" y="32190"/>
                  </a:cubicBezTo>
                  <a:lnTo>
                    <a:pt x="11442" y="26920"/>
                  </a:lnTo>
                  <a:lnTo>
                    <a:pt x="11442" y="29622"/>
                  </a:lnTo>
                  <a:cubicBezTo>
                    <a:pt x="11409" y="29989"/>
                    <a:pt x="11709" y="30322"/>
                    <a:pt x="12109" y="30356"/>
                  </a:cubicBezTo>
                  <a:cubicBezTo>
                    <a:pt x="12276" y="30356"/>
                    <a:pt x="12409" y="30289"/>
                    <a:pt x="12543" y="30222"/>
                  </a:cubicBezTo>
                  <a:lnTo>
                    <a:pt x="63946" y="534"/>
                  </a:lnTo>
                  <a:close/>
                  <a:moveTo>
                    <a:pt x="64113" y="0"/>
                  </a:moveTo>
                  <a:cubicBezTo>
                    <a:pt x="64046" y="0"/>
                    <a:pt x="63980" y="34"/>
                    <a:pt x="63913" y="67"/>
                  </a:cubicBezTo>
                  <a:lnTo>
                    <a:pt x="12309" y="29855"/>
                  </a:lnTo>
                  <a:cubicBezTo>
                    <a:pt x="12243" y="29889"/>
                    <a:pt x="12176" y="29922"/>
                    <a:pt x="12109" y="29922"/>
                  </a:cubicBezTo>
                  <a:cubicBezTo>
                    <a:pt x="11976" y="29922"/>
                    <a:pt x="11876" y="29788"/>
                    <a:pt x="11876" y="29588"/>
                  </a:cubicBezTo>
                  <a:lnTo>
                    <a:pt x="11876" y="26720"/>
                  </a:lnTo>
                  <a:cubicBezTo>
                    <a:pt x="11876" y="26519"/>
                    <a:pt x="11776" y="26419"/>
                    <a:pt x="11609" y="26419"/>
                  </a:cubicBezTo>
                  <a:cubicBezTo>
                    <a:pt x="11542" y="26419"/>
                    <a:pt x="11475" y="26419"/>
                    <a:pt x="11409" y="26486"/>
                  </a:cubicBezTo>
                  <a:lnTo>
                    <a:pt x="2169" y="31823"/>
                  </a:lnTo>
                  <a:cubicBezTo>
                    <a:pt x="1902" y="31990"/>
                    <a:pt x="1735" y="32290"/>
                    <a:pt x="1702" y="32590"/>
                  </a:cubicBezTo>
                  <a:lnTo>
                    <a:pt x="1702" y="35459"/>
                  </a:lnTo>
                  <a:cubicBezTo>
                    <a:pt x="1668" y="35793"/>
                    <a:pt x="1502" y="36060"/>
                    <a:pt x="1235" y="36260"/>
                  </a:cubicBezTo>
                  <a:lnTo>
                    <a:pt x="468" y="36693"/>
                  </a:lnTo>
                  <a:cubicBezTo>
                    <a:pt x="201" y="36894"/>
                    <a:pt x="34" y="37160"/>
                    <a:pt x="1" y="37494"/>
                  </a:cubicBezTo>
                  <a:lnTo>
                    <a:pt x="1" y="87296"/>
                  </a:lnTo>
                  <a:cubicBezTo>
                    <a:pt x="1" y="87496"/>
                    <a:pt x="101" y="87630"/>
                    <a:pt x="267" y="87630"/>
                  </a:cubicBezTo>
                  <a:cubicBezTo>
                    <a:pt x="334" y="87630"/>
                    <a:pt x="401" y="87597"/>
                    <a:pt x="468" y="87563"/>
                  </a:cubicBezTo>
                  <a:lnTo>
                    <a:pt x="63913" y="50904"/>
                  </a:lnTo>
                  <a:cubicBezTo>
                    <a:pt x="64180" y="50737"/>
                    <a:pt x="64347" y="50470"/>
                    <a:pt x="64380" y="50136"/>
                  </a:cubicBezTo>
                  <a:lnTo>
                    <a:pt x="64380" y="334"/>
                  </a:lnTo>
                  <a:cubicBezTo>
                    <a:pt x="64380" y="134"/>
                    <a:pt x="64280" y="0"/>
                    <a:pt x="641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353;p41">
              <a:extLst>
                <a:ext uri="{FF2B5EF4-FFF2-40B4-BE49-F238E27FC236}">
                  <a16:creationId xmlns:a16="http://schemas.microsoft.com/office/drawing/2014/main" id="{F425C49F-F102-27DC-4CAF-C068DD839A02}"/>
                </a:ext>
              </a:extLst>
            </p:cNvPr>
            <p:cNvSpPr/>
            <p:nvPr/>
          </p:nvSpPr>
          <p:spPr>
            <a:xfrm>
              <a:off x="3226650" y="2378125"/>
              <a:ext cx="160125" cy="160000"/>
            </a:xfrm>
            <a:custGeom>
              <a:avLst/>
              <a:gdLst/>
              <a:ahLst/>
              <a:cxnLst/>
              <a:rect l="l" t="t" r="r" b="b"/>
              <a:pathLst>
                <a:path w="6405" h="6400" extrusionOk="0">
                  <a:moveTo>
                    <a:pt x="5938" y="428"/>
                  </a:moveTo>
                  <a:cubicBezTo>
                    <a:pt x="5971" y="462"/>
                    <a:pt x="5971" y="495"/>
                    <a:pt x="5971" y="562"/>
                  </a:cubicBezTo>
                  <a:lnTo>
                    <a:pt x="5971" y="2430"/>
                  </a:lnTo>
                  <a:cubicBezTo>
                    <a:pt x="5938" y="2663"/>
                    <a:pt x="5804" y="2897"/>
                    <a:pt x="5604" y="3030"/>
                  </a:cubicBezTo>
                  <a:lnTo>
                    <a:pt x="601" y="5932"/>
                  </a:lnTo>
                  <a:cubicBezTo>
                    <a:pt x="567" y="5966"/>
                    <a:pt x="501" y="5966"/>
                    <a:pt x="467" y="5966"/>
                  </a:cubicBezTo>
                  <a:cubicBezTo>
                    <a:pt x="434" y="5932"/>
                    <a:pt x="434" y="5899"/>
                    <a:pt x="434" y="5865"/>
                  </a:cubicBezTo>
                  <a:lnTo>
                    <a:pt x="434" y="3964"/>
                  </a:lnTo>
                  <a:cubicBezTo>
                    <a:pt x="467" y="3731"/>
                    <a:pt x="601" y="3497"/>
                    <a:pt x="801" y="3364"/>
                  </a:cubicBezTo>
                  <a:lnTo>
                    <a:pt x="5838" y="462"/>
                  </a:lnTo>
                  <a:cubicBezTo>
                    <a:pt x="5838" y="428"/>
                    <a:pt x="5904" y="428"/>
                    <a:pt x="5938" y="428"/>
                  </a:cubicBezTo>
                  <a:close/>
                  <a:moveTo>
                    <a:pt x="5916" y="1"/>
                  </a:moveTo>
                  <a:cubicBezTo>
                    <a:pt x="5809" y="1"/>
                    <a:pt x="5701" y="37"/>
                    <a:pt x="5604" y="95"/>
                  </a:cubicBezTo>
                  <a:lnTo>
                    <a:pt x="601" y="2997"/>
                  </a:lnTo>
                  <a:cubicBezTo>
                    <a:pt x="267" y="3230"/>
                    <a:pt x="34" y="3564"/>
                    <a:pt x="34" y="3964"/>
                  </a:cubicBezTo>
                  <a:lnTo>
                    <a:pt x="34" y="5865"/>
                  </a:lnTo>
                  <a:cubicBezTo>
                    <a:pt x="0" y="6032"/>
                    <a:pt x="100" y="6232"/>
                    <a:pt x="267" y="6332"/>
                  </a:cubicBezTo>
                  <a:cubicBezTo>
                    <a:pt x="334" y="6366"/>
                    <a:pt x="400" y="6399"/>
                    <a:pt x="501" y="6399"/>
                  </a:cubicBezTo>
                  <a:cubicBezTo>
                    <a:pt x="601" y="6399"/>
                    <a:pt x="701" y="6366"/>
                    <a:pt x="801" y="6299"/>
                  </a:cubicBezTo>
                  <a:lnTo>
                    <a:pt x="5838" y="3397"/>
                  </a:lnTo>
                  <a:cubicBezTo>
                    <a:pt x="6138" y="3164"/>
                    <a:pt x="6371" y="2797"/>
                    <a:pt x="6371" y="2430"/>
                  </a:cubicBezTo>
                  <a:lnTo>
                    <a:pt x="6371" y="528"/>
                  </a:lnTo>
                  <a:cubicBezTo>
                    <a:pt x="6405" y="328"/>
                    <a:pt x="6305" y="161"/>
                    <a:pt x="6138" y="61"/>
                  </a:cubicBezTo>
                  <a:cubicBezTo>
                    <a:pt x="6068" y="19"/>
                    <a:pt x="5992" y="1"/>
                    <a:pt x="5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354;p41">
              <a:extLst>
                <a:ext uri="{FF2B5EF4-FFF2-40B4-BE49-F238E27FC236}">
                  <a16:creationId xmlns:a16="http://schemas.microsoft.com/office/drawing/2014/main" id="{B2D473EE-CF0C-5638-1217-A08193A0930D}"/>
                </a:ext>
              </a:extLst>
            </p:cNvPr>
            <p:cNvSpPr/>
            <p:nvPr/>
          </p:nvSpPr>
          <p:spPr>
            <a:xfrm>
              <a:off x="3246650" y="2433200"/>
              <a:ext cx="96775" cy="66050"/>
            </a:xfrm>
            <a:custGeom>
              <a:avLst/>
              <a:gdLst/>
              <a:ahLst/>
              <a:cxnLst/>
              <a:rect l="l" t="t" r="r" b="b"/>
              <a:pathLst>
                <a:path w="3871" h="2642" extrusionOk="0">
                  <a:moveTo>
                    <a:pt x="3691" y="1"/>
                  </a:moveTo>
                  <a:cubicBezTo>
                    <a:pt x="3654" y="1"/>
                    <a:pt x="3613" y="9"/>
                    <a:pt x="3570" y="27"/>
                  </a:cubicBezTo>
                  <a:lnTo>
                    <a:pt x="301" y="1928"/>
                  </a:lnTo>
                  <a:cubicBezTo>
                    <a:pt x="134" y="2061"/>
                    <a:pt x="1" y="2228"/>
                    <a:pt x="1" y="2428"/>
                  </a:cubicBezTo>
                  <a:cubicBezTo>
                    <a:pt x="1" y="2566"/>
                    <a:pt x="64" y="2641"/>
                    <a:pt x="159" y="2641"/>
                  </a:cubicBezTo>
                  <a:cubicBezTo>
                    <a:pt x="201" y="2641"/>
                    <a:pt x="249" y="2626"/>
                    <a:pt x="301" y="2595"/>
                  </a:cubicBezTo>
                  <a:lnTo>
                    <a:pt x="3570" y="694"/>
                  </a:lnTo>
                  <a:cubicBezTo>
                    <a:pt x="3770" y="594"/>
                    <a:pt x="3870" y="393"/>
                    <a:pt x="3870" y="193"/>
                  </a:cubicBezTo>
                  <a:cubicBezTo>
                    <a:pt x="3870" y="70"/>
                    <a:pt x="3797" y="1"/>
                    <a:pt x="36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355;p41">
              <a:extLst>
                <a:ext uri="{FF2B5EF4-FFF2-40B4-BE49-F238E27FC236}">
                  <a16:creationId xmlns:a16="http://schemas.microsoft.com/office/drawing/2014/main" id="{1F5A5468-1494-2454-7167-B6AD630B9E20}"/>
                </a:ext>
              </a:extLst>
            </p:cNvPr>
            <p:cNvSpPr/>
            <p:nvPr/>
          </p:nvSpPr>
          <p:spPr>
            <a:xfrm>
              <a:off x="3355075" y="2416350"/>
              <a:ext cx="14200" cy="20025"/>
            </a:xfrm>
            <a:custGeom>
              <a:avLst/>
              <a:gdLst/>
              <a:ahLst/>
              <a:cxnLst/>
              <a:rect l="l" t="t" r="r" b="b"/>
              <a:pathLst>
                <a:path w="568" h="801" extrusionOk="0">
                  <a:moveTo>
                    <a:pt x="567" y="0"/>
                  </a:moveTo>
                  <a:lnTo>
                    <a:pt x="34" y="334"/>
                  </a:lnTo>
                  <a:cubicBezTo>
                    <a:pt x="0" y="334"/>
                    <a:pt x="0" y="367"/>
                    <a:pt x="0" y="400"/>
                  </a:cubicBezTo>
                  <a:lnTo>
                    <a:pt x="267" y="801"/>
                  </a:lnTo>
                  <a:cubicBezTo>
                    <a:pt x="267" y="801"/>
                    <a:pt x="300" y="801"/>
                    <a:pt x="300" y="767"/>
                  </a:cubicBezTo>
                  <a:lnTo>
                    <a:pt x="567" y="6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356;p41">
              <a:extLst>
                <a:ext uri="{FF2B5EF4-FFF2-40B4-BE49-F238E27FC236}">
                  <a16:creationId xmlns:a16="http://schemas.microsoft.com/office/drawing/2014/main" id="{BEFD1EF3-3088-C9C4-FF00-3D861F9D6F95}"/>
                </a:ext>
              </a:extLst>
            </p:cNvPr>
            <p:cNvSpPr/>
            <p:nvPr/>
          </p:nvSpPr>
          <p:spPr>
            <a:xfrm>
              <a:off x="3210800" y="2994475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2" y="19"/>
                    <a:pt x="434" y="58"/>
                  </a:cubicBezTo>
                  <a:cubicBezTo>
                    <a:pt x="167" y="225"/>
                    <a:pt x="34" y="525"/>
                    <a:pt x="0" y="826"/>
                  </a:cubicBezTo>
                  <a:cubicBezTo>
                    <a:pt x="0" y="1013"/>
                    <a:pt x="99" y="1118"/>
                    <a:pt x="238" y="1118"/>
                  </a:cubicBezTo>
                  <a:cubicBezTo>
                    <a:pt x="298" y="1118"/>
                    <a:pt x="364" y="1099"/>
                    <a:pt x="434" y="1059"/>
                  </a:cubicBezTo>
                  <a:cubicBezTo>
                    <a:pt x="668" y="892"/>
                    <a:pt x="834" y="625"/>
                    <a:pt x="834" y="325"/>
                  </a:cubicBezTo>
                  <a:cubicBezTo>
                    <a:pt x="834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357;p41">
              <a:extLst>
                <a:ext uri="{FF2B5EF4-FFF2-40B4-BE49-F238E27FC236}">
                  <a16:creationId xmlns:a16="http://schemas.microsoft.com/office/drawing/2014/main" id="{4D8D7176-7BA7-F6D1-AC55-7E0107C369D9}"/>
                </a:ext>
              </a:extLst>
            </p:cNvPr>
            <p:cNvSpPr/>
            <p:nvPr/>
          </p:nvSpPr>
          <p:spPr>
            <a:xfrm>
              <a:off x="3295850" y="2896875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30" y="1"/>
                  </a:moveTo>
                  <a:cubicBezTo>
                    <a:pt x="571" y="1"/>
                    <a:pt x="504" y="20"/>
                    <a:pt x="434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28" y="1118"/>
                  </a:cubicBezTo>
                  <a:cubicBezTo>
                    <a:pt x="287" y="1118"/>
                    <a:pt x="357" y="1099"/>
                    <a:pt x="434" y="1060"/>
                  </a:cubicBezTo>
                  <a:cubicBezTo>
                    <a:pt x="668" y="893"/>
                    <a:pt x="835" y="593"/>
                    <a:pt x="868" y="293"/>
                  </a:cubicBezTo>
                  <a:cubicBezTo>
                    <a:pt x="868" y="106"/>
                    <a:pt x="770" y="1"/>
                    <a:pt x="630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358;p41">
              <a:extLst>
                <a:ext uri="{FF2B5EF4-FFF2-40B4-BE49-F238E27FC236}">
                  <a16:creationId xmlns:a16="http://schemas.microsoft.com/office/drawing/2014/main" id="{1AA00DB0-49D8-7E3E-375D-D1816A4C43E0}"/>
                </a:ext>
              </a:extLst>
            </p:cNvPr>
            <p:cNvSpPr/>
            <p:nvPr/>
          </p:nvSpPr>
          <p:spPr>
            <a:xfrm>
              <a:off x="3380075" y="28477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3" y="19"/>
                    <a:pt x="435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99" y="1118"/>
                    <a:pt x="239" y="1118"/>
                  </a:cubicBezTo>
                  <a:cubicBezTo>
                    <a:pt x="298" y="1118"/>
                    <a:pt x="365" y="1099"/>
                    <a:pt x="435" y="1059"/>
                  </a:cubicBezTo>
                  <a:cubicBezTo>
                    <a:pt x="668" y="892"/>
                    <a:pt x="835" y="626"/>
                    <a:pt x="835" y="325"/>
                  </a:cubicBezTo>
                  <a:cubicBezTo>
                    <a:pt x="835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359;p41">
              <a:extLst>
                <a:ext uri="{FF2B5EF4-FFF2-40B4-BE49-F238E27FC236}">
                  <a16:creationId xmlns:a16="http://schemas.microsoft.com/office/drawing/2014/main" id="{28AD42B3-E608-7BE8-59F5-C43033958780}"/>
                </a:ext>
              </a:extLst>
            </p:cNvPr>
            <p:cNvSpPr/>
            <p:nvPr/>
          </p:nvSpPr>
          <p:spPr>
            <a:xfrm>
              <a:off x="3465150" y="282032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2" y="0"/>
                  </a:moveTo>
                  <a:cubicBezTo>
                    <a:pt x="536" y="0"/>
                    <a:pt x="472" y="17"/>
                    <a:pt x="401" y="53"/>
                  </a:cubicBezTo>
                  <a:cubicBezTo>
                    <a:pt x="167" y="219"/>
                    <a:pt x="0" y="520"/>
                    <a:pt x="0" y="820"/>
                  </a:cubicBezTo>
                  <a:cubicBezTo>
                    <a:pt x="0" y="1006"/>
                    <a:pt x="81" y="1127"/>
                    <a:pt x="209" y="1127"/>
                  </a:cubicBezTo>
                  <a:cubicBezTo>
                    <a:pt x="265" y="1127"/>
                    <a:pt x="330" y="1104"/>
                    <a:pt x="401" y="1053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45" y="0"/>
                    <a:pt x="59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360;p41">
              <a:extLst>
                <a:ext uri="{FF2B5EF4-FFF2-40B4-BE49-F238E27FC236}">
                  <a16:creationId xmlns:a16="http://schemas.microsoft.com/office/drawing/2014/main" id="{1BCF3F8A-8E36-4A2D-549A-AAD50E02C4A7}"/>
                </a:ext>
              </a:extLst>
            </p:cNvPr>
            <p:cNvSpPr/>
            <p:nvPr/>
          </p:nvSpPr>
          <p:spPr>
            <a:xfrm>
              <a:off x="3550200" y="27326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7" y="0"/>
                  </a:moveTo>
                  <a:cubicBezTo>
                    <a:pt x="537" y="0"/>
                    <a:pt x="471" y="19"/>
                    <a:pt x="401" y="59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35" y="893"/>
                    <a:pt x="801" y="593"/>
                    <a:pt x="835" y="293"/>
                  </a:cubicBezTo>
                  <a:cubicBezTo>
                    <a:pt x="835" y="105"/>
                    <a:pt x="736" y="0"/>
                    <a:pt x="59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361;p41">
              <a:extLst>
                <a:ext uri="{FF2B5EF4-FFF2-40B4-BE49-F238E27FC236}">
                  <a16:creationId xmlns:a16="http://schemas.microsoft.com/office/drawing/2014/main" id="{FA0F174D-CD69-60F1-2F7A-94D3B40A5988}"/>
                </a:ext>
              </a:extLst>
            </p:cNvPr>
            <p:cNvSpPr/>
            <p:nvPr/>
          </p:nvSpPr>
          <p:spPr>
            <a:xfrm>
              <a:off x="3634425" y="27010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06" y="0"/>
                  </a:moveTo>
                  <a:cubicBezTo>
                    <a:pt x="555" y="0"/>
                    <a:pt x="497" y="17"/>
                    <a:pt x="434" y="53"/>
                  </a:cubicBezTo>
                  <a:cubicBezTo>
                    <a:pt x="168" y="219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3"/>
                  </a:cubicBezTo>
                  <a:cubicBezTo>
                    <a:pt x="668" y="886"/>
                    <a:pt x="835" y="620"/>
                    <a:pt x="835" y="319"/>
                  </a:cubicBezTo>
                  <a:cubicBezTo>
                    <a:pt x="835" y="124"/>
                    <a:pt x="745" y="0"/>
                    <a:pt x="60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362;p41">
              <a:extLst>
                <a:ext uri="{FF2B5EF4-FFF2-40B4-BE49-F238E27FC236}">
                  <a16:creationId xmlns:a16="http://schemas.microsoft.com/office/drawing/2014/main" id="{B6441F7F-060B-F38E-F418-28C3BAE99602}"/>
                </a:ext>
              </a:extLst>
            </p:cNvPr>
            <p:cNvSpPr/>
            <p:nvPr/>
          </p:nvSpPr>
          <p:spPr>
            <a:xfrm>
              <a:off x="37195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9" y="0"/>
                  </a:moveTo>
                  <a:cubicBezTo>
                    <a:pt x="539" y="0"/>
                    <a:pt x="471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908"/>
                    <a:pt x="834" y="607"/>
                    <a:pt x="834" y="307"/>
                  </a:cubicBezTo>
                  <a:cubicBezTo>
                    <a:pt x="834" y="121"/>
                    <a:pt x="737" y="0"/>
                    <a:pt x="59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363;p41">
              <a:extLst>
                <a:ext uri="{FF2B5EF4-FFF2-40B4-BE49-F238E27FC236}">
                  <a16:creationId xmlns:a16="http://schemas.microsoft.com/office/drawing/2014/main" id="{CBFF633A-3276-33B6-DA14-B8C12275973F}"/>
                </a:ext>
              </a:extLst>
            </p:cNvPr>
            <p:cNvSpPr/>
            <p:nvPr/>
          </p:nvSpPr>
          <p:spPr>
            <a:xfrm>
              <a:off x="3803725" y="25791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623" y="1"/>
                  </a:moveTo>
                  <a:cubicBezTo>
                    <a:pt x="567" y="1"/>
                    <a:pt x="504" y="20"/>
                    <a:pt x="434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28" y="1118"/>
                  </a:cubicBezTo>
                  <a:cubicBezTo>
                    <a:pt x="287" y="1118"/>
                    <a:pt x="356" y="1099"/>
                    <a:pt x="434" y="1060"/>
                  </a:cubicBezTo>
                  <a:cubicBezTo>
                    <a:pt x="667" y="893"/>
                    <a:pt x="834" y="593"/>
                    <a:pt x="834" y="293"/>
                  </a:cubicBezTo>
                  <a:cubicBezTo>
                    <a:pt x="834" y="106"/>
                    <a:pt x="752" y="1"/>
                    <a:pt x="62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364;p41">
              <a:extLst>
                <a:ext uri="{FF2B5EF4-FFF2-40B4-BE49-F238E27FC236}">
                  <a16:creationId xmlns:a16="http://schemas.microsoft.com/office/drawing/2014/main" id="{941286EE-C7CD-4D0B-A306-69282DBFF2FB}"/>
                </a:ext>
              </a:extLst>
            </p:cNvPr>
            <p:cNvSpPr/>
            <p:nvPr/>
          </p:nvSpPr>
          <p:spPr>
            <a:xfrm>
              <a:off x="3888775" y="230982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593" y="0"/>
                  </a:moveTo>
                  <a:cubicBezTo>
                    <a:pt x="534" y="0"/>
                    <a:pt x="469" y="19"/>
                    <a:pt x="401" y="58"/>
                  </a:cubicBezTo>
                  <a:cubicBezTo>
                    <a:pt x="168" y="225"/>
                    <a:pt x="1" y="525"/>
                    <a:pt x="1" y="825"/>
                  </a:cubicBezTo>
                  <a:cubicBezTo>
                    <a:pt x="1" y="1011"/>
                    <a:pt x="82" y="1132"/>
                    <a:pt x="210" y="1132"/>
                  </a:cubicBezTo>
                  <a:cubicBezTo>
                    <a:pt x="266" y="1132"/>
                    <a:pt x="330" y="1109"/>
                    <a:pt x="401" y="1059"/>
                  </a:cubicBezTo>
                  <a:cubicBezTo>
                    <a:pt x="668" y="892"/>
                    <a:pt x="801" y="625"/>
                    <a:pt x="835" y="325"/>
                  </a:cubicBezTo>
                  <a:cubicBezTo>
                    <a:pt x="835" y="112"/>
                    <a:pt x="734" y="0"/>
                    <a:pt x="5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365;p41">
              <a:extLst>
                <a:ext uri="{FF2B5EF4-FFF2-40B4-BE49-F238E27FC236}">
                  <a16:creationId xmlns:a16="http://schemas.microsoft.com/office/drawing/2014/main" id="{993EF2A4-CA8E-9E03-1BD2-3FA6AF7471BF}"/>
                </a:ext>
              </a:extLst>
            </p:cNvPr>
            <p:cNvSpPr/>
            <p:nvPr/>
          </p:nvSpPr>
          <p:spPr>
            <a:xfrm>
              <a:off x="3973000" y="2457025"/>
              <a:ext cx="21725" cy="28200"/>
            </a:xfrm>
            <a:custGeom>
              <a:avLst/>
              <a:gdLst/>
              <a:ahLst/>
              <a:cxnLst/>
              <a:rect l="l" t="t" r="r" b="b"/>
              <a:pathLst>
                <a:path w="869" h="1128" extrusionOk="0">
                  <a:moveTo>
                    <a:pt x="633" y="1"/>
                  </a:moveTo>
                  <a:cubicBezTo>
                    <a:pt x="573" y="1"/>
                    <a:pt x="505" y="24"/>
                    <a:pt x="434" y="74"/>
                  </a:cubicBezTo>
                  <a:cubicBezTo>
                    <a:pt x="168" y="208"/>
                    <a:pt x="1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875"/>
                    <a:pt x="835" y="608"/>
                    <a:pt x="868" y="308"/>
                  </a:cubicBezTo>
                  <a:cubicBezTo>
                    <a:pt x="868" y="122"/>
                    <a:pt x="771" y="1"/>
                    <a:pt x="63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366;p41">
              <a:extLst>
                <a:ext uri="{FF2B5EF4-FFF2-40B4-BE49-F238E27FC236}">
                  <a16:creationId xmlns:a16="http://schemas.microsoft.com/office/drawing/2014/main" id="{A3FCD447-55E6-90E5-C310-44DD2C4453A5}"/>
                </a:ext>
              </a:extLst>
            </p:cNvPr>
            <p:cNvSpPr/>
            <p:nvPr/>
          </p:nvSpPr>
          <p:spPr>
            <a:xfrm>
              <a:off x="405807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14" y="1"/>
                  </a:moveTo>
                  <a:cubicBezTo>
                    <a:pt x="553" y="1"/>
                    <a:pt x="481" y="24"/>
                    <a:pt x="401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1"/>
                    <a:pt x="401" y="1075"/>
                  </a:cubicBezTo>
                  <a:cubicBezTo>
                    <a:pt x="667" y="875"/>
                    <a:pt x="801" y="608"/>
                    <a:pt x="834" y="308"/>
                  </a:cubicBezTo>
                  <a:cubicBezTo>
                    <a:pt x="834" y="122"/>
                    <a:pt x="753" y="1"/>
                    <a:pt x="61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367;p41">
              <a:extLst>
                <a:ext uri="{FF2B5EF4-FFF2-40B4-BE49-F238E27FC236}">
                  <a16:creationId xmlns:a16="http://schemas.microsoft.com/office/drawing/2014/main" id="{11782117-7530-7964-B5E7-BA1C0F9F0C0C}"/>
                </a:ext>
              </a:extLst>
            </p:cNvPr>
            <p:cNvSpPr/>
            <p:nvPr/>
          </p:nvSpPr>
          <p:spPr>
            <a:xfrm>
              <a:off x="4142300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34" y="508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368;p41">
              <a:extLst>
                <a:ext uri="{FF2B5EF4-FFF2-40B4-BE49-F238E27FC236}">
                  <a16:creationId xmlns:a16="http://schemas.microsoft.com/office/drawing/2014/main" id="{84107DA5-AFA3-5C4F-B28F-3C83A16DF02C}"/>
                </a:ext>
              </a:extLst>
            </p:cNvPr>
            <p:cNvSpPr/>
            <p:nvPr/>
          </p:nvSpPr>
          <p:spPr>
            <a:xfrm>
              <a:off x="4226525" y="2309825"/>
              <a:ext cx="21700" cy="28325"/>
            </a:xfrm>
            <a:custGeom>
              <a:avLst/>
              <a:gdLst/>
              <a:ahLst/>
              <a:cxnLst/>
              <a:rect l="l" t="t" r="r" b="b"/>
              <a:pathLst>
                <a:path w="868" h="1133" extrusionOk="0">
                  <a:moveTo>
                    <a:pt x="640" y="0"/>
                  </a:moveTo>
                  <a:cubicBezTo>
                    <a:pt x="581" y="0"/>
                    <a:pt x="512" y="19"/>
                    <a:pt x="434" y="58"/>
                  </a:cubicBezTo>
                  <a:cubicBezTo>
                    <a:pt x="201" y="225"/>
                    <a:pt x="34" y="525"/>
                    <a:pt x="0" y="825"/>
                  </a:cubicBezTo>
                  <a:cubicBezTo>
                    <a:pt x="0" y="1011"/>
                    <a:pt x="98" y="1132"/>
                    <a:pt x="235" y="1132"/>
                  </a:cubicBezTo>
                  <a:cubicBezTo>
                    <a:pt x="295" y="1132"/>
                    <a:pt x="363" y="1109"/>
                    <a:pt x="434" y="1059"/>
                  </a:cubicBezTo>
                  <a:cubicBezTo>
                    <a:pt x="701" y="892"/>
                    <a:pt x="834" y="625"/>
                    <a:pt x="868" y="325"/>
                  </a:cubicBezTo>
                  <a:cubicBezTo>
                    <a:pt x="868" y="112"/>
                    <a:pt x="784" y="0"/>
                    <a:pt x="64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369;p41">
              <a:extLst>
                <a:ext uri="{FF2B5EF4-FFF2-40B4-BE49-F238E27FC236}">
                  <a16:creationId xmlns:a16="http://schemas.microsoft.com/office/drawing/2014/main" id="{FBCDA5E1-D670-200B-112C-E6D5C4282BEA}"/>
                </a:ext>
              </a:extLst>
            </p:cNvPr>
            <p:cNvSpPr/>
            <p:nvPr/>
          </p:nvSpPr>
          <p:spPr>
            <a:xfrm>
              <a:off x="4311575" y="2281900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6" y="1"/>
                  </a:moveTo>
                  <a:cubicBezTo>
                    <a:pt x="570" y="1"/>
                    <a:pt x="505" y="24"/>
                    <a:pt x="434" y="74"/>
                  </a:cubicBezTo>
                  <a:cubicBezTo>
                    <a:pt x="168" y="241"/>
                    <a:pt x="34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908"/>
                    <a:pt x="835" y="608"/>
                    <a:pt x="835" y="308"/>
                  </a:cubicBezTo>
                  <a:cubicBezTo>
                    <a:pt x="835" y="122"/>
                    <a:pt x="754" y="1"/>
                    <a:pt x="62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370;p41">
              <a:extLst>
                <a:ext uri="{FF2B5EF4-FFF2-40B4-BE49-F238E27FC236}">
                  <a16:creationId xmlns:a16="http://schemas.microsoft.com/office/drawing/2014/main" id="{BD511AB3-21B3-95E4-578A-CDE6DB5CFAD7}"/>
                </a:ext>
              </a:extLst>
            </p:cNvPr>
            <p:cNvSpPr/>
            <p:nvPr/>
          </p:nvSpPr>
          <p:spPr>
            <a:xfrm>
              <a:off x="4396650" y="2163175"/>
              <a:ext cx="21700" cy="28200"/>
            </a:xfrm>
            <a:custGeom>
              <a:avLst/>
              <a:gdLst/>
              <a:ahLst/>
              <a:cxnLst/>
              <a:rect l="l" t="t" r="r" b="b"/>
              <a:pathLst>
                <a:path w="868" h="1128" extrusionOk="0">
                  <a:moveTo>
                    <a:pt x="611" y="1"/>
                  </a:moveTo>
                  <a:cubicBezTo>
                    <a:pt x="557" y="1"/>
                    <a:pt x="496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68" y="320"/>
                  </a:cubicBezTo>
                  <a:cubicBezTo>
                    <a:pt x="868" y="125"/>
                    <a:pt x="760" y="1"/>
                    <a:pt x="6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371;p41">
              <a:extLst>
                <a:ext uri="{FF2B5EF4-FFF2-40B4-BE49-F238E27FC236}">
                  <a16:creationId xmlns:a16="http://schemas.microsoft.com/office/drawing/2014/main" id="{355078A2-966D-1EC9-0B39-42DEE5C796B7}"/>
                </a:ext>
              </a:extLst>
            </p:cNvPr>
            <p:cNvSpPr/>
            <p:nvPr/>
          </p:nvSpPr>
          <p:spPr>
            <a:xfrm>
              <a:off x="4480025" y="2163675"/>
              <a:ext cx="23375" cy="28250"/>
            </a:xfrm>
            <a:custGeom>
              <a:avLst/>
              <a:gdLst/>
              <a:ahLst/>
              <a:cxnLst/>
              <a:rect l="l" t="t" r="r" b="b"/>
              <a:pathLst>
                <a:path w="935" h="1130" extrusionOk="0">
                  <a:moveTo>
                    <a:pt x="645" y="0"/>
                  </a:moveTo>
                  <a:cubicBezTo>
                    <a:pt x="488" y="0"/>
                    <a:pt x="298" y="133"/>
                    <a:pt x="168" y="367"/>
                  </a:cubicBezTo>
                  <a:cubicBezTo>
                    <a:pt x="1" y="667"/>
                    <a:pt x="1" y="1001"/>
                    <a:pt x="168" y="1101"/>
                  </a:cubicBezTo>
                  <a:cubicBezTo>
                    <a:pt x="201" y="1120"/>
                    <a:pt x="237" y="1130"/>
                    <a:pt x="277" y="1130"/>
                  </a:cubicBezTo>
                  <a:cubicBezTo>
                    <a:pt x="436" y="1130"/>
                    <a:pt x="634" y="975"/>
                    <a:pt x="768" y="734"/>
                  </a:cubicBezTo>
                  <a:cubicBezTo>
                    <a:pt x="935" y="433"/>
                    <a:pt x="935" y="133"/>
                    <a:pt x="768" y="33"/>
                  </a:cubicBezTo>
                  <a:cubicBezTo>
                    <a:pt x="731" y="11"/>
                    <a:pt x="689" y="0"/>
                    <a:pt x="64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372;p41">
              <a:extLst>
                <a:ext uri="{FF2B5EF4-FFF2-40B4-BE49-F238E27FC236}">
                  <a16:creationId xmlns:a16="http://schemas.microsoft.com/office/drawing/2014/main" id="{364E88E7-5348-C5A4-8337-9990FF2E695F}"/>
                </a:ext>
              </a:extLst>
            </p:cNvPr>
            <p:cNvSpPr/>
            <p:nvPr/>
          </p:nvSpPr>
          <p:spPr>
            <a:xfrm>
              <a:off x="4564275" y="2163675"/>
              <a:ext cx="24200" cy="28250"/>
            </a:xfrm>
            <a:custGeom>
              <a:avLst/>
              <a:gdLst/>
              <a:ahLst/>
              <a:cxnLst/>
              <a:rect l="l" t="t" r="r" b="b"/>
              <a:pathLst>
                <a:path w="968" h="1130" extrusionOk="0">
                  <a:moveTo>
                    <a:pt x="677" y="0"/>
                  </a:moveTo>
                  <a:cubicBezTo>
                    <a:pt x="521" y="0"/>
                    <a:pt x="330" y="133"/>
                    <a:pt x="200" y="367"/>
                  </a:cubicBezTo>
                  <a:cubicBezTo>
                    <a:pt x="0" y="667"/>
                    <a:pt x="0" y="1001"/>
                    <a:pt x="167" y="1101"/>
                  </a:cubicBezTo>
                  <a:cubicBezTo>
                    <a:pt x="206" y="1120"/>
                    <a:pt x="248" y="1130"/>
                    <a:pt x="292" y="1130"/>
                  </a:cubicBezTo>
                  <a:cubicBezTo>
                    <a:pt x="468" y="1130"/>
                    <a:pt x="667" y="975"/>
                    <a:pt x="801" y="734"/>
                  </a:cubicBezTo>
                  <a:cubicBezTo>
                    <a:pt x="967" y="433"/>
                    <a:pt x="967" y="100"/>
                    <a:pt x="801" y="33"/>
                  </a:cubicBezTo>
                  <a:cubicBezTo>
                    <a:pt x="764" y="11"/>
                    <a:pt x="722" y="0"/>
                    <a:pt x="67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373;p41">
              <a:extLst>
                <a:ext uri="{FF2B5EF4-FFF2-40B4-BE49-F238E27FC236}">
                  <a16:creationId xmlns:a16="http://schemas.microsoft.com/office/drawing/2014/main" id="{525C3D17-C88D-4B3C-7329-BB00BEE0DB0D}"/>
                </a:ext>
              </a:extLst>
            </p:cNvPr>
            <p:cNvSpPr/>
            <p:nvPr/>
          </p:nvSpPr>
          <p:spPr>
            <a:xfrm>
              <a:off x="465015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374;p41">
              <a:extLst>
                <a:ext uri="{FF2B5EF4-FFF2-40B4-BE49-F238E27FC236}">
                  <a16:creationId xmlns:a16="http://schemas.microsoft.com/office/drawing/2014/main" id="{DB1F66F8-FDB3-35BD-971D-556FBF0918C6}"/>
                </a:ext>
              </a:extLst>
            </p:cNvPr>
            <p:cNvSpPr/>
            <p:nvPr/>
          </p:nvSpPr>
          <p:spPr>
            <a:xfrm>
              <a:off x="3218300" y="2125776"/>
              <a:ext cx="1446050" cy="885175"/>
            </a:xfrm>
            <a:custGeom>
              <a:avLst/>
              <a:gdLst/>
              <a:ahLst/>
              <a:cxnLst/>
              <a:rect l="l" t="t" r="r" b="b"/>
              <a:pathLst>
                <a:path w="57842" h="35407" extrusionOk="0">
                  <a:moveTo>
                    <a:pt x="57711" y="1"/>
                  </a:moveTo>
                  <a:cubicBezTo>
                    <a:pt x="57698" y="1"/>
                    <a:pt x="57685" y="5"/>
                    <a:pt x="57675" y="15"/>
                  </a:cubicBezTo>
                  <a:lnTo>
                    <a:pt x="54306" y="1983"/>
                  </a:lnTo>
                  <a:lnTo>
                    <a:pt x="47535" y="1983"/>
                  </a:lnTo>
                  <a:cubicBezTo>
                    <a:pt x="47525" y="1973"/>
                    <a:pt x="47518" y="1969"/>
                    <a:pt x="47512" y="1969"/>
                  </a:cubicBezTo>
                  <a:cubicBezTo>
                    <a:pt x="47498" y="1969"/>
                    <a:pt x="47491" y="1993"/>
                    <a:pt x="47468" y="2016"/>
                  </a:cubicBezTo>
                  <a:lnTo>
                    <a:pt x="44099" y="6720"/>
                  </a:lnTo>
                  <a:lnTo>
                    <a:pt x="40730" y="7854"/>
                  </a:lnTo>
                  <a:cubicBezTo>
                    <a:pt x="40730" y="7854"/>
                    <a:pt x="40696" y="7854"/>
                    <a:pt x="40696" y="7887"/>
                  </a:cubicBezTo>
                  <a:lnTo>
                    <a:pt x="37361" y="13691"/>
                  </a:lnTo>
                  <a:lnTo>
                    <a:pt x="30689" y="13691"/>
                  </a:lnTo>
                  <a:lnTo>
                    <a:pt x="27320" y="7854"/>
                  </a:lnTo>
                  <a:cubicBezTo>
                    <a:pt x="27287" y="7820"/>
                    <a:pt x="27253" y="7820"/>
                    <a:pt x="27220" y="7820"/>
                  </a:cubicBezTo>
                  <a:cubicBezTo>
                    <a:pt x="27187" y="7820"/>
                    <a:pt x="27120" y="7854"/>
                    <a:pt x="27120" y="7887"/>
                  </a:cubicBezTo>
                  <a:lnTo>
                    <a:pt x="23751" y="18561"/>
                  </a:lnTo>
                  <a:lnTo>
                    <a:pt x="20415" y="19529"/>
                  </a:lnTo>
                  <a:cubicBezTo>
                    <a:pt x="20415" y="19529"/>
                    <a:pt x="20382" y="19562"/>
                    <a:pt x="20382" y="19562"/>
                  </a:cubicBezTo>
                  <a:lnTo>
                    <a:pt x="17013" y="23465"/>
                  </a:lnTo>
                  <a:lnTo>
                    <a:pt x="13644" y="24699"/>
                  </a:lnTo>
                  <a:lnTo>
                    <a:pt x="13610" y="24732"/>
                  </a:lnTo>
                  <a:lnTo>
                    <a:pt x="10241" y="28235"/>
                  </a:lnTo>
                  <a:lnTo>
                    <a:pt x="6872" y="29336"/>
                  </a:lnTo>
                  <a:lnTo>
                    <a:pt x="3503" y="31270"/>
                  </a:lnTo>
                  <a:lnTo>
                    <a:pt x="3470" y="31304"/>
                  </a:lnTo>
                  <a:lnTo>
                    <a:pt x="34" y="35240"/>
                  </a:lnTo>
                  <a:cubicBezTo>
                    <a:pt x="1" y="35273"/>
                    <a:pt x="1" y="35340"/>
                    <a:pt x="34" y="35373"/>
                  </a:cubicBezTo>
                  <a:cubicBezTo>
                    <a:pt x="67" y="35407"/>
                    <a:pt x="101" y="35407"/>
                    <a:pt x="134" y="35407"/>
                  </a:cubicBezTo>
                  <a:cubicBezTo>
                    <a:pt x="134" y="35407"/>
                    <a:pt x="167" y="35407"/>
                    <a:pt x="201" y="35373"/>
                  </a:cubicBezTo>
                  <a:lnTo>
                    <a:pt x="3603" y="31504"/>
                  </a:lnTo>
                  <a:lnTo>
                    <a:pt x="6939" y="29569"/>
                  </a:lnTo>
                  <a:lnTo>
                    <a:pt x="10341" y="28468"/>
                  </a:lnTo>
                  <a:cubicBezTo>
                    <a:pt x="10341" y="28468"/>
                    <a:pt x="10375" y="28468"/>
                    <a:pt x="10375" y="28435"/>
                  </a:cubicBezTo>
                  <a:lnTo>
                    <a:pt x="13744" y="24933"/>
                  </a:lnTo>
                  <a:lnTo>
                    <a:pt x="17113" y="23698"/>
                  </a:lnTo>
                  <a:lnTo>
                    <a:pt x="17146" y="23665"/>
                  </a:lnTo>
                  <a:lnTo>
                    <a:pt x="20515" y="19762"/>
                  </a:lnTo>
                  <a:lnTo>
                    <a:pt x="23884" y="18795"/>
                  </a:lnTo>
                  <a:cubicBezTo>
                    <a:pt x="23918" y="18795"/>
                    <a:pt x="23951" y="18761"/>
                    <a:pt x="23951" y="18728"/>
                  </a:cubicBezTo>
                  <a:lnTo>
                    <a:pt x="27253" y="8187"/>
                  </a:lnTo>
                  <a:lnTo>
                    <a:pt x="30522" y="13858"/>
                  </a:lnTo>
                  <a:cubicBezTo>
                    <a:pt x="30556" y="13891"/>
                    <a:pt x="30589" y="13891"/>
                    <a:pt x="30622" y="13891"/>
                  </a:cubicBezTo>
                  <a:lnTo>
                    <a:pt x="37394" y="13891"/>
                  </a:lnTo>
                  <a:cubicBezTo>
                    <a:pt x="37427" y="13891"/>
                    <a:pt x="37461" y="13891"/>
                    <a:pt x="37494" y="13858"/>
                  </a:cubicBezTo>
                  <a:lnTo>
                    <a:pt x="40863" y="8020"/>
                  </a:lnTo>
                  <a:lnTo>
                    <a:pt x="44199" y="6886"/>
                  </a:lnTo>
                  <a:cubicBezTo>
                    <a:pt x="44199" y="6886"/>
                    <a:pt x="44232" y="6886"/>
                    <a:pt x="44232" y="6853"/>
                  </a:cubicBezTo>
                  <a:lnTo>
                    <a:pt x="47601" y="2150"/>
                  </a:lnTo>
                  <a:lnTo>
                    <a:pt x="54306" y="2150"/>
                  </a:lnTo>
                  <a:cubicBezTo>
                    <a:pt x="54323" y="2166"/>
                    <a:pt x="54339" y="2175"/>
                    <a:pt x="54352" y="2175"/>
                  </a:cubicBezTo>
                  <a:cubicBezTo>
                    <a:pt x="54364" y="2175"/>
                    <a:pt x="54373" y="2166"/>
                    <a:pt x="54373" y="2150"/>
                  </a:cubicBezTo>
                  <a:lnTo>
                    <a:pt x="57775" y="215"/>
                  </a:lnTo>
                  <a:cubicBezTo>
                    <a:pt x="57809" y="182"/>
                    <a:pt x="57842" y="115"/>
                    <a:pt x="57809" y="48"/>
                  </a:cubicBezTo>
                  <a:cubicBezTo>
                    <a:pt x="57785" y="24"/>
                    <a:pt x="57745" y="1"/>
                    <a:pt x="577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375;p41">
              <a:extLst>
                <a:ext uri="{FF2B5EF4-FFF2-40B4-BE49-F238E27FC236}">
                  <a16:creationId xmlns:a16="http://schemas.microsoft.com/office/drawing/2014/main" id="{BD747D12-E4FC-8316-3C10-B37337B88BB5}"/>
                </a:ext>
              </a:extLst>
            </p:cNvPr>
            <p:cNvSpPr/>
            <p:nvPr/>
          </p:nvSpPr>
          <p:spPr>
            <a:xfrm>
              <a:off x="3215800" y="2221525"/>
              <a:ext cx="1452050" cy="841975"/>
            </a:xfrm>
            <a:custGeom>
              <a:avLst/>
              <a:gdLst/>
              <a:ahLst/>
              <a:cxnLst/>
              <a:rect l="l" t="t" r="r" b="b"/>
              <a:pathLst>
                <a:path w="58082" h="33679" extrusionOk="0">
                  <a:moveTo>
                    <a:pt x="57800" y="1"/>
                  </a:moveTo>
                  <a:cubicBezTo>
                    <a:pt x="57771" y="1"/>
                    <a:pt x="57741" y="7"/>
                    <a:pt x="57708" y="21"/>
                  </a:cubicBezTo>
                  <a:lnTo>
                    <a:pt x="134" y="33278"/>
                  </a:lnTo>
                  <a:cubicBezTo>
                    <a:pt x="34" y="33345"/>
                    <a:pt x="1" y="33445"/>
                    <a:pt x="34" y="33545"/>
                  </a:cubicBezTo>
                  <a:cubicBezTo>
                    <a:pt x="67" y="33612"/>
                    <a:pt x="167" y="33645"/>
                    <a:pt x="234" y="33678"/>
                  </a:cubicBezTo>
                  <a:cubicBezTo>
                    <a:pt x="267" y="33645"/>
                    <a:pt x="301" y="33645"/>
                    <a:pt x="334" y="33612"/>
                  </a:cubicBezTo>
                  <a:lnTo>
                    <a:pt x="57909" y="388"/>
                  </a:lnTo>
                  <a:cubicBezTo>
                    <a:pt x="58081" y="244"/>
                    <a:pt x="57981" y="1"/>
                    <a:pt x="5780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376;p41">
              <a:extLst>
                <a:ext uri="{FF2B5EF4-FFF2-40B4-BE49-F238E27FC236}">
                  <a16:creationId xmlns:a16="http://schemas.microsoft.com/office/drawing/2014/main" id="{20B36E23-1DDB-0FAA-F8D7-4E841E5759D0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377;p41">
              <a:extLst>
                <a:ext uri="{FF2B5EF4-FFF2-40B4-BE49-F238E27FC236}">
                  <a16:creationId xmlns:a16="http://schemas.microsoft.com/office/drawing/2014/main" id="{FCC2CD6D-473D-33BD-7251-6F6D5848B932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378;p41">
              <a:extLst>
                <a:ext uri="{FF2B5EF4-FFF2-40B4-BE49-F238E27FC236}">
                  <a16:creationId xmlns:a16="http://schemas.microsoft.com/office/drawing/2014/main" id="{7FCBBB35-196E-767E-1972-3F2AEEBC24A9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379;p41">
              <a:extLst>
                <a:ext uri="{FF2B5EF4-FFF2-40B4-BE49-F238E27FC236}">
                  <a16:creationId xmlns:a16="http://schemas.microsoft.com/office/drawing/2014/main" id="{3D98B274-DB20-90B6-AE00-9E87ECF75767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380;p41">
              <a:extLst>
                <a:ext uri="{FF2B5EF4-FFF2-40B4-BE49-F238E27FC236}">
                  <a16:creationId xmlns:a16="http://schemas.microsoft.com/office/drawing/2014/main" id="{E7E502B0-AB9F-4B6D-BADC-FDCFF74BB0E5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381;p41">
              <a:extLst>
                <a:ext uri="{FF2B5EF4-FFF2-40B4-BE49-F238E27FC236}">
                  <a16:creationId xmlns:a16="http://schemas.microsoft.com/office/drawing/2014/main" id="{71E33451-0B1C-3E34-D36F-6B63F7F9EE8E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382;p41">
              <a:extLst>
                <a:ext uri="{FF2B5EF4-FFF2-40B4-BE49-F238E27FC236}">
                  <a16:creationId xmlns:a16="http://schemas.microsoft.com/office/drawing/2014/main" id="{FE6A575D-E290-F696-1ED4-6C57D71E979A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383;p41">
              <a:extLst>
                <a:ext uri="{FF2B5EF4-FFF2-40B4-BE49-F238E27FC236}">
                  <a16:creationId xmlns:a16="http://schemas.microsoft.com/office/drawing/2014/main" id="{29EB77AC-032D-2BCD-BC4C-33BAD817F4BD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384;p41">
              <a:extLst>
                <a:ext uri="{FF2B5EF4-FFF2-40B4-BE49-F238E27FC236}">
                  <a16:creationId xmlns:a16="http://schemas.microsoft.com/office/drawing/2014/main" id="{55BD77DB-5D7F-BBF3-19CC-CD6AC9D33674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385;p41">
              <a:extLst>
                <a:ext uri="{FF2B5EF4-FFF2-40B4-BE49-F238E27FC236}">
                  <a16:creationId xmlns:a16="http://schemas.microsoft.com/office/drawing/2014/main" id="{23ABB650-B419-4778-469C-A2B9C850B72A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386;p41">
              <a:extLst>
                <a:ext uri="{FF2B5EF4-FFF2-40B4-BE49-F238E27FC236}">
                  <a16:creationId xmlns:a16="http://schemas.microsoft.com/office/drawing/2014/main" id="{571EE00F-D88D-C95E-0976-E20261F7C7E0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387;p41">
              <a:extLst>
                <a:ext uri="{FF2B5EF4-FFF2-40B4-BE49-F238E27FC236}">
                  <a16:creationId xmlns:a16="http://schemas.microsoft.com/office/drawing/2014/main" id="{B2B6EA72-AACC-8596-4727-2BC54037A3E5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388;p41">
              <a:extLst>
                <a:ext uri="{FF2B5EF4-FFF2-40B4-BE49-F238E27FC236}">
                  <a16:creationId xmlns:a16="http://schemas.microsoft.com/office/drawing/2014/main" id="{854D4A30-B611-C8E5-6BFA-CF44412C7660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389;p41">
              <a:extLst>
                <a:ext uri="{FF2B5EF4-FFF2-40B4-BE49-F238E27FC236}">
                  <a16:creationId xmlns:a16="http://schemas.microsoft.com/office/drawing/2014/main" id="{09A80DA1-B963-8ED3-FD20-6E4498BF394D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390;p41">
              <a:extLst>
                <a:ext uri="{FF2B5EF4-FFF2-40B4-BE49-F238E27FC236}">
                  <a16:creationId xmlns:a16="http://schemas.microsoft.com/office/drawing/2014/main" id="{BB6FA666-6BE8-F9A2-9A1A-3E05544F5802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391;p41">
              <a:extLst>
                <a:ext uri="{FF2B5EF4-FFF2-40B4-BE49-F238E27FC236}">
                  <a16:creationId xmlns:a16="http://schemas.microsoft.com/office/drawing/2014/main" id="{C446C849-1620-49E0-BC63-1B3F96729800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392;p41">
              <a:extLst>
                <a:ext uri="{FF2B5EF4-FFF2-40B4-BE49-F238E27FC236}">
                  <a16:creationId xmlns:a16="http://schemas.microsoft.com/office/drawing/2014/main" id="{9126A3C4-5C2E-C851-AA9C-2C59B83BE00B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393;p41">
              <a:extLst>
                <a:ext uri="{FF2B5EF4-FFF2-40B4-BE49-F238E27FC236}">
                  <a16:creationId xmlns:a16="http://schemas.microsoft.com/office/drawing/2014/main" id="{2BA3BF89-7064-32A3-1CC2-C5CC4A724D77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394;p41">
              <a:extLst>
                <a:ext uri="{FF2B5EF4-FFF2-40B4-BE49-F238E27FC236}">
                  <a16:creationId xmlns:a16="http://schemas.microsoft.com/office/drawing/2014/main" id="{AF493F99-D8BC-E22D-AB26-9C4CF904E6A6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395;p41">
              <a:extLst>
                <a:ext uri="{FF2B5EF4-FFF2-40B4-BE49-F238E27FC236}">
                  <a16:creationId xmlns:a16="http://schemas.microsoft.com/office/drawing/2014/main" id="{C5B87500-D57D-9823-7505-C022B9DE5907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396;p41">
              <a:extLst>
                <a:ext uri="{FF2B5EF4-FFF2-40B4-BE49-F238E27FC236}">
                  <a16:creationId xmlns:a16="http://schemas.microsoft.com/office/drawing/2014/main" id="{3B0D7CE7-D8E6-BE52-DE5B-437A174760F9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397;p41">
              <a:extLst>
                <a:ext uri="{FF2B5EF4-FFF2-40B4-BE49-F238E27FC236}">
                  <a16:creationId xmlns:a16="http://schemas.microsoft.com/office/drawing/2014/main" id="{53180F38-8E68-B76B-A9D5-E3B69AFC4580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398;p41">
              <a:extLst>
                <a:ext uri="{FF2B5EF4-FFF2-40B4-BE49-F238E27FC236}">
                  <a16:creationId xmlns:a16="http://schemas.microsoft.com/office/drawing/2014/main" id="{AAE1DA78-0C43-164D-9DA1-F5C6791432C2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399;p41">
              <a:extLst>
                <a:ext uri="{FF2B5EF4-FFF2-40B4-BE49-F238E27FC236}">
                  <a16:creationId xmlns:a16="http://schemas.microsoft.com/office/drawing/2014/main" id="{CD81A737-2FE1-CA9F-7789-56FA826EA19D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400;p41">
              <a:extLst>
                <a:ext uri="{FF2B5EF4-FFF2-40B4-BE49-F238E27FC236}">
                  <a16:creationId xmlns:a16="http://schemas.microsoft.com/office/drawing/2014/main" id="{46DD215F-3716-DA1D-913A-70FBC5BE2AA0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401;p41">
              <a:extLst>
                <a:ext uri="{FF2B5EF4-FFF2-40B4-BE49-F238E27FC236}">
                  <a16:creationId xmlns:a16="http://schemas.microsoft.com/office/drawing/2014/main" id="{90DACCBE-7FA1-C58E-DC62-D9DEC33AF8A9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402;p41">
              <a:extLst>
                <a:ext uri="{FF2B5EF4-FFF2-40B4-BE49-F238E27FC236}">
                  <a16:creationId xmlns:a16="http://schemas.microsoft.com/office/drawing/2014/main" id="{2727ECC2-E763-6D78-9857-8C781B0616C1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403;p41">
              <a:extLst>
                <a:ext uri="{FF2B5EF4-FFF2-40B4-BE49-F238E27FC236}">
                  <a16:creationId xmlns:a16="http://schemas.microsoft.com/office/drawing/2014/main" id="{18622463-C34A-1961-693D-8FB03306E4DA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404;p41">
              <a:extLst>
                <a:ext uri="{FF2B5EF4-FFF2-40B4-BE49-F238E27FC236}">
                  <a16:creationId xmlns:a16="http://schemas.microsoft.com/office/drawing/2014/main" id="{8AF11D1B-2701-78BE-522D-64A2E2AFF44F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405;p41">
              <a:extLst>
                <a:ext uri="{FF2B5EF4-FFF2-40B4-BE49-F238E27FC236}">
                  <a16:creationId xmlns:a16="http://schemas.microsoft.com/office/drawing/2014/main" id="{22FF611F-83F5-B454-C831-52FAFE10CF7B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406;p41">
              <a:extLst>
                <a:ext uri="{FF2B5EF4-FFF2-40B4-BE49-F238E27FC236}">
                  <a16:creationId xmlns:a16="http://schemas.microsoft.com/office/drawing/2014/main" id="{0581A73A-B3FB-0422-F41D-003A44B96573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407;p41">
              <a:extLst>
                <a:ext uri="{FF2B5EF4-FFF2-40B4-BE49-F238E27FC236}">
                  <a16:creationId xmlns:a16="http://schemas.microsoft.com/office/drawing/2014/main" id="{F55FAB1F-3303-2700-2434-4A78756BD9F2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408;p41">
              <a:extLst>
                <a:ext uri="{FF2B5EF4-FFF2-40B4-BE49-F238E27FC236}">
                  <a16:creationId xmlns:a16="http://schemas.microsoft.com/office/drawing/2014/main" id="{7DC5BE3C-B756-C935-F243-7E41FFAF415A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409;p41">
              <a:extLst>
                <a:ext uri="{FF2B5EF4-FFF2-40B4-BE49-F238E27FC236}">
                  <a16:creationId xmlns:a16="http://schemas.microsoft.com/office/drawing/2014/main" id="{1AF7B357-8B96-C9B5-C132-B9604AA15F5D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410;p41">
              <a:extLst>
                <a:ext uri="{FF2B5EF4-FFF2-40B4-BE49-F238E27FC236}">
                  <a16:creationId xmlns:a16="http://schemas.microsoft.com/office/drawing/2014/main" id="{DDC346F9-50D3-2487-53E7-47351681E5F2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411;p41">
              <a:extLst>
                <a:ext uri="{FF2B5EF4-FFF2-40B4-BE49-F238E27FC236}">
                  <a16:creationId xmlns:a16="http://schemas.microsoft.com/office/drawing/2014/main" id="{A5E95B12-EBD1-4C7A-317A-C22241A50161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412;p41">
              <a:extLst>
                <a:ext uri="{FF2B5EF4-FFF2-40B4-BE49-F238E27FC236}">
                  <a16:creationId xmlns:a16="http://schemas.microsoft.com/office/drawing/2014/main" id="{4C48CB95-BAF3-81FB-660B-9E81E6BDDFFE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413;p41">
              <a:extLst>
                <a:ext uri="{FF2B5EF4-FFF2-40B4-BE49-F238E27FC236}">
                  <a16:creationId xmlns:a16="http://schemas.microsoft.com/office/drawing/2014/main" id="{006C7B00-302F-6EB0-8D06-687BF6CA4921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414;p41">
              <a:extLst>
                <a:ext uri="{FF2B5EF4-FFF2-40B4-BE49-F238E27FC236}">
                  <a16:creationId xmlns:a16="http://schemas.microsoft.com/office/drawing/2014/main" id="{D51AB1C6-F3F9-9D34-548C-1664C97F045C}"/>
                </a:ext>
              </a:extLst>
            </p:cNvPr>
            <p:cNvSpPr/>
            <p:nvPr/>
          </p:nvSpPr>
          <p:spPr>
            <a:xfrm>
              <a:off x="3258325" y="2535275"/>
              <a:ext cx="97600" cy="66525"/>
            </a:xfrm>
            <a:custGeom>
              <a:avLst/>
              <a:gdLst/>
              <a:ahLst/>
              <a:cxnLst/>
              <a:rect l="l" t="t" r="r" b="b"/>
              <a:pathLst>
                <a:path w="3904" h="2661" extrusionOk="0">
                  <a:moveTo>
                    <a:pt x="3746" y="1"/>
                  </a:moveTo>
                  <a:cubicBezTo>
                    <a:pt x="3703" y="1"/>
                    <a:pt x="3655" y="15"/>
                    <a:pt x="3603" y="46"/>
                  </a:cubicBezTo>
                  <a:lnTo>
                    <a:pt x="301" y="1948"/>
                  </a:lnTo>
                  <a:cubicBezTo>
                    <a:pt x="134" y="2081"/>
                    <a:pt x="34" y="2248"/>
                    <a:pt x="1" y="2448"/>
                  </a:cubicBezTo>
                  <a:cubicBezTo>
                    <a:pt x="1" y="2586"/>
                    <a:pt x="64" y="2661"/>
                    <a:pt x="159" y="2661"/>
                  </a:cubicBezTo>
                  <a:cubicBezTo>
                    <a:pt x="201" y="2661"/>
                    <a:pt x="249" y="2646"/>
                    <a:pt x="301" y="2615"/>
                  </a:cubicBezTo>
                  <a:lnTo>
                    <a:pt x="3603" y="714"/>
                  </a:lnTo>
                  <a:cubicBezTo>
                    <a:pt x="3770" y="614"/>
                    <a:pt x="3870" y="413"/>
                    <a:pt x="3904" y="213"/>
                  </a:cubicBezTo>
                  <a:cubicBezTo>
                    <a:pt x="3904" y="75"/>
                    <a:pt x="3840" y="1"/>
                    <a:pt x="37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415;p41">
              <a:extLst>
                <a:ext uri="{FF2B5EF4-FFF2-40B4-BE49-F238E27FC236}">
                  <a16:creationId xmlns:a16="http://schemas.microsoft.com/office/drawing/2014/main" id="{EAC22B4B-0E73-B1E6-CA44-C24B63CFAE49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416;p41">
              <a:extLst>
                <a:ext uri="{FF2B5EF4-FFF2-40B4-BE49-F238E27FC236}">
                  <a16:creationId xmlns:a16="http://schemas.microsoft.com/office/drawing/2014/main" id="{E2188A6D-0110-D548-A9C2-53AED190C561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417;p41">
              <a:extLst>
                <a:ext uri="{FF2B5EF4-FFF2-40B4-BE49-F238E27FC236}">
                  <a16:creationId xmlns:a16="http://schemas.microsoft.com/office/drawing/2014/main" id="{2B241A3F-725F-6384-C157-B23E2B876D08}"/>
                </a:ext>
              </a:extLst>
            </p:cNvPr>
            <p:cNvSpPr/>
            <p:nvPr/>
          </p:nvSpPr>
          <p:spPr>
            <a:xfrm>
              <a:off x="3258325" y="2584450"/>
              <a:ext cx="96775" cy="65750"/>
            </a:xfrm>
            <a:custGeom>
              <a:avLst/>
              <a:gdLst/>
              <a:ahLst/>
              <a:cxnLst/>
              <a:rect l="l" t="t" r="r" b="b"/>
              <a:pathLst>
                <a:path w="3871" h="2630" extrusionOk="0">
                  <a:moveTo>
                    <a:pt x="3717" y="1"/>
                  </a:moveTo>
                  <a:cubicBezTo>
                    <a:pt x="3673" y="1"/>
                    <a:pt x="3623" y="15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1"/>
                  </a:lnTo>
                  <a:cubicBezTo>
                    <a:pt x="3737" y="581"/>
                    <a:pt x="3870" y="381"/>
                    <a:pt x="3870" y="181"/>
                  </a:cubicBezTo>
                  <a:cubicBezTo>
                    <a:pt x="3870" y="68"/>
                    <a:pt x="3809" y="1"/>
                    <a:pt x="37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418;p41">
              <a:extLst>
                <a:ext uri="{FF2B5EF4-FFF2-40B4-BE49-F238E27FC236}">
                  <a16:creationId xmlns:a16="http://schemas.microsoft.com/office/drawing/2014/main" id="{744868A7-BD41-CA32-4D98-F7F86CA834CF}"/>
                </a:ext>
              </a:extLst>
            </p:cNvPr>
            <p:cNvSpPr/>
            <p:nvPr/>
          </p:nvSpPr>
          <p:spPr>
            <a:xfrm>
              <a:off x="32108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20"/>
                    <a:pt x="101" y="1133"/>
                    <a:pt x="242" y="1133"/>
                  </a:cubicBezTo>
                  <a:cubicBezTo>
                    <a:pt x="301" y="1133"/>
                    <a:pt x="366" y="1113"/>
                    <a:pt x="434" y="1075"/>
                  </a:cubicBezTo>
                  <a:cubicBezTo>
                    <a:pt x="668" y="908"/>
                    <a:pt x="834" y="608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419;p41">
              <a:extLst>
                <a:ext uri="{FF2B5EF4-FFF2-40B4-BE49-F238E27FC236}">
                  <a16:creationId xmlns:a16="http://schemas.microsoft.com/office/drawing/2014/main" id="{AB511560-1DC5-E1B8-D3DE-B88019458688}"/>
                </a:ext>
              </a:extLst>
            </p:cNvPr>
            <p:cNvSpPr/>
            <p:nvPr/>
          </p:nvSpPr>
          <p:spPr>
            <a:xfrm>
              <a:off x="3218300" y="3055350"/>
              <a:ext cx="386975" cy="249975"/>
            </a:xfrm>
            <a:custGeom>
              <a:avLst/>
              <a:gdLst/>
              <a:ahLst/>
              <a:cxnLst/>
              <a:rect l="l" t="t" r="r" b="b"/>
              <a:pathLst>
                <a:path w="15479" h="9999" extrusionOk="0">
                  <a:moveTo>
                    <a:pt x="15378" y="0"/>
                  </a:moveTo>
                  <a:cubicBezTo>
                    <a:pt x="15353" y="0"/>
                    <a:pt x="15328" y="8"/>
                    <a:pt x="15312" y="25"/>
                  </a:cubicBezTo>
                  <a:lnTo>
                    <a:pt x="13644" y="1493"/>
                  </a:lnTo>
                  <a:lnTo>
                    <a:pt x="11942" y="959"/>
                  </a:lnTo>
                  <a:lnTo>
                    <a:pt x="10208" y="3361"/>
                  </a:lnTo>
                  <a:lnTo>
                    <a:pt x="8507" y="4361"/>
                  </a:lnTo>
                  <a:lnTo>
                    <a:pt x="6839" y="5863"/>
                  </a:lnTo>
                  <a:lnTo>
                    <a:pt x="5138" y="5629"/>
                  </a:lnTo>
                  <a:lnTo>
                    <a:pt x="3436" y="7831"/>
                  </a:lnTo>
                  <a:lnTo>
                    <a:pt x="1769" y="8064"/>
                  </a:lnTo>
                  <a:lnTo>
                    <a:pt x="67" y="9832"/>
                  </a:lnTo>
                  <a:cubicBezTo>
                    <a:pt x="1" y="9865"/>
                    <a:pt x="1" y="9932"/>
                    <a:pt x="67" y="9965"/>
                  </a:cubicBezTo>
                  <a:cubicBezTo>
                    <a:pt x="67" y="9999"/>
                    <a:pt x="101" y="9999"/>
                    <a:pt x="134" y="9999"/>
                  </a:cubicBezTo>
                  <a:cubicBezTo>
                    <a:pt x="134" y="9999"/>
                    <a:pt x="167" y="9965"/>
                    <a:pt x="201" y="9932"/>
                  </a:cubicBezTo>
                  <a:lnTo>
                    <a:pt x="1869" y="8231"/>
                  </a:lnTo>
                  <a:lnTo>
                    <a:pt x="3637" y="8031"/>
                  </a:lnTo>
                  <a:lnTo>
                    <a:pt x="5304" y="5863"/>
                  </a:lnTo>
                  <a:lnTo>
                    <a:pt x="6972" y="6096"/>
                  </a:lnTo>
                  <a:lnTo>
                    <a:pt x="8673" y="4528"/>
                  </a:lnTo>
                  <a:lnTo>
                    <a:pt x="10375" y="3528"/>
                  </a:lnTo>
                  <a:lnTo>
                    <a:pt x="12043" y="1193"/>
                  </a:lnTo>
                  <a:lnTo>
                    <a:pt x="13710" y="1726"/>
                  </a:lnTo>
                  <a:lnTo>
                    <a:pt x="15445" y="192"/>
                  </a:lnTo>
                  <a:cubicBezTo>
                    <a:pt x="15478" y="125"/>
                    <a:pt x="15478" y="58"/>
                    <a:pt x="15445" y="25"/>
                  </a:cubicBezTo>
                  <a:cubicBezTo>
                    <a:pt x="15428" y="8"/>
                    <a:pt x="15403" y="0"/>
                    <a:pt x="1537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420;p41">
              <a:extLst>
                <a:ext uri="{FF2B5EF4-FFF2-40B4-BE49-F238E27FC236}">
                  <a16:creationId xmlns:a16="http://schemas.microsoft.com/office/drawing/2014/main" id="{F75BBA07-3DBE-DEBB-E42B-9ADA9DEE49D7}"/>
                </a:ext>
              </a:extLst>
            </p:cNvPr>
            <p:cNvSpPr/>
            <p:nvPr/>
          </p:nvSpPr>
          <p:spPr>
            <a:xfrm>
              <a:off x="3224150" y="3135400"/>
              <a:ext cx="32550" cy="73200"/>
            </a:xfrm>
            <a:custGeom>
              <a:avLst/>
              <a:gdLst/>
              <a:ahLst/>
              <a:cxnLst/>
              <a:rect l="l" t="t" r="r" b="b"/>
              <a:pathLst>
                <a:path w="1302" h="2928" extrusionOk="0">
                  <a:moveTo>
                    <a:pt x="834" y="1293"/>
                  </a:moveTo>
                  <a:cubicBezTo>
                    <a:pt x="867" y="1293"/>
                    <a:pt x="901" y="1326"/>
                    <a:pt x="934" y="1360"/>
                  </a:cubicBezTo>
                  <a:cubicBezTo>
                    <a:pt x="1001" y="1393"/>
                    <a:pt x="1001" y="1426"/>
                    <a:pt x="1034" y="1493"/>
                  </a:cubicBezTo>
                  <a:cubicBezTo>
                    <a:pt x="1034" y="1560"/>
                    <a:pt x="1068" y="1626"/>
                    <a:pt x="1068" y="1693"/>
                  </a:cubicBezTo>
                  <a:cubicBezTo>
                    <a:pt x="1068" y="1860"/>
                    <a:pt x="1034" y="1993"/>
                    <a:pt x="934" y="2160"/>
                  </a:cubicBezTo>
                  <a:cubicBezTo>
                    <a:pt x="901" y="2227"/>
                    <a:pt x="867" y="2294"/>
                    <a:pt x="834" y="2360"/>
                  </a:cubicBezTo>
                  <a:cubicBezTo>
                    <a:pt x="767" y="2394"/>
                    <a:pt x="701" y="2460"/>
                    <a:pt x="634" y="2494"/>
                  </a:cubicBezTo>
                  <a:cubicBezTo>
                    <a:pt x="601" y="2527"/>
                    <a:pt x="534" y="2560"/>
                    <a:pt x="467" y="2560"/>
                  </a:cubicBezTo>
                  <a:cubicBezTo>
                    <a:pt x="434" y="2560"/>
                    <a:pt x="400" y="2527"/>
                    <a:pt x="367" y="2494"/>
                  </a:cubicBezTo>
                  <a:cubicBezTo>
                    <a:pt x="300" y="2460"/>
                    <a:pt x="300" y="2394"/>
                    <a:pt x="267" y="2360"/>
                  </a:cubicBezTo>
                  <a:cubicBezTo>
                    <a:pt x="267" y="2294"/>
                    <a:pt x="234" y="2227"/>
                    <a:pt x="234" y="2160"/>
                  </a:cubicBezTo>
                  <a:cubicBezTo>
                    <a:pt x="234" y="2093"/>
                    <a:pt x="267" y="1993"/>
                    <a:pt x="267" y="1927"/>
                  </a:cubicBezTo>
                  <a:cubicBezTo>
                    <a:pt x="300" y="1827"/>
                    <a:pt x="334" y="1760"/>
                    <a:pt x="367" y="1693"/>
                  </a:cubicBezTo>
                  <a:cubicBezTo>
                    <a:pt x="400" y="1626"/>
                    <a:pt x="434" y="1560"/>
                    <a:pt x="467" y="1493"/>
                  </a:cubicBezTo>
                  <a:cubicBezTo>
                    <a:pt x="534" y="1426"/>
                    <a:pt x="601" y="1393"/>
                    <a:pt x="634" y="1326"/>
                  </a:cubicBezTo>
                  <a:cubicBezTo>
                    <a:pt x="701" y="1326"/>
                    <a:pt x="767" y="1293"/>
                    <a:pt x="834" y="1293"/>
                  </a:cubicBezTo>
                  <a:close/>
                  <a:moveTo>
                    <a:pt x="851" y="0"/>
                  </a:moveTo>
                  <a:cubicBezTo>
                    <a:pt x="842" y="0"/>
                    <a:pt x="834" y="9"/>
                    <a:pt x="834" y="25"/>
                  </a:cubicBezTo>
                  <a:lnTo>
                    <a:pt x="701" y="92"/>
                  </a:lnTo>
                  <a:cubicBezTo>
                    <a:pt x="667" y="92"/>
                    <a:pt x="667" y="125"/>
                    <a:pt x="634" y="159"/>
                  </a:cubicBezTo>
                  <a:cubicBezTo>
                    <a:pt x="634" y="159"/>
                    <a:pt x="634" y="192"/>
                    <a:pt x="634" y="225"/>
                  </a:cubicBezTo>
                  <a:lnTo>
                    <a:pt x="167" y="1493"/>
                  </a:lnTo>
                  <a:cubicBezTo>
                    <a:pt x="134" y="1560"/>
                    <a:pt x="134" y="1626"/>
                    <a:pt x="100" y="1693"/>
                  </a:cubicBezTo>
                  <a:cubicBezTo>
                    <a:pt x="100" y="1760"/>
                    <a:pt x="33" y="1793"/>
                    <a:pt x="33" y="1860"/>
                  </a:cubicBezTo>
                  <a:cubicBezTo>
                    <a:pt x="33" y="1927"/>
                    <a:pt x="33" y="1993"/>
                    <a:pt x="0" y="2093"/>
                  </a:cubicBezTo>
                  <a:cubicBezTo>
                    <a:pt x="0" y="2160"/>
                    <a:pt x="0" y="2227"/>
                    <a:pt x="0" y="2294"/>
                  </a:cubicBezTo>
                  <a:cubicBezTo>
                    <a:pt x="0" y="2394"/>
                    <a:pt x="33" y="2527"/>
                    <a:pt x="67" y="2627"/>
                  </a:cubicBezTo>
                  <a:cubicBezTo>
                    <a:pt x="67" y="2694"/>
                    <a:pt x="134" y="2794"/>
                    <a:pt x="200" y="2827"/>
                  </a:cubicBezTo>
                  <a:cubicBezTo>
                    <a:pt x="234" y="2894"/>
                    <a:pt x="334" y="2927"/>
                    <a:pt x="400" y="2927"/>
                  </a:cubicBezTo>
                  <a:cubicBezTo>
                    <a:pt x="467" y="2927"/>
                    <a:pt x="567" y="2894"/>
                    <a:pt x="667" y="2827"/>
                  </a:cubicBezTo>
                  <a:cubicBezTo>
                    <a:pt x="734" y="2794"/>
                    <a:pt x="834" y="2694"/>
                    <a:pt x="901" y="2627"/>
                  </a:cubicBezTo>
                  <a:cubicBezTo>
                    <a:pt x="1001" y="2527"/>
                    <a:pt x="1068" y="2427"/>
                    <a:pt x="1101" y="2327"/>
                  </a:cubicBezTo>
                  <a:cubicBezTo>
                    <a:pt x="1168" y="2194"/>
                    <a:pt x="1201" y="2060"/>
                    <a:pt x="1234" y="1927"/>
                  </a:cubicBezTo>
                  <a:cubicBezTo>
                    <a:pt x="1268" y="1827"/>
                    <a:pt x="1301" y="1693"/>
                    <a:pt x="1301" y="1560"/>
                  </a:cubicBezTo>
                  <a:cubicBezTo>
                    <a:pt x="1301" y="1426"/>
                    <a:pt x="1268" y="1326"/>
                    <a:pt x="1234" y="1226"/>
                  </a:cubicBezTo>
                  <a:cubicBezTo>
                    <a:pt x="1201" y="1126"/>
                    <a:pt x="1168" y="1059"/>
                    <a:pt x="1101" y="993"/>
                  </a:cubicBezTo>
                  <a:cubicBezTo>
                    <a:pt x="1068" y="959"/>
                    <a:pt x="967" y="926"/>
                    <a:pt x="901" y="926"/>
                  </a:cubicBezTo>
                  <a:cubicBezTo>
                    <a:pt x="801" y="926"/>
                    <a:pt x="734" y="959"/>
                    <a:pt x="667" y="993"/>
                  </a:cubicBezTo>
                  <a:cubicBezTo>
                    <a:pt x="634" y="1026"/>
                    <a:pt x="634" y="1026"/>
                    <a:pt x="601" y="1026"/>
                  </a:cubicBezTo>
                  <a:cubicBezTo>
                    <a:pt x="601" y="1059"/>
                    <a:pt x="567" y="1059"/>
                    <a:pt x="567" y="1059"/>
                  </a:cubicBezTo>
                  <a:lnTo>
                    <a:pt x="867" y="125"/>
                  </a:lnTo>
                  <a:lnTo>
                    <a:pt x="867" y="92"/>
                  </a:lnTo>
                  <a:lnTo>
                    <a:pt x="867" y="59"/>
                  </a:lnTo>
                  <a:lnTo>
                    <a:pt x="867" y="25"/>
                  </a:lnTo>
                  <a:cubicBezTo>
                    <a:pt x="867" y="9"/>
                    <a:pt x="859" y="0"/>
                    <a:pt x="8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421;p41">
              <a:extLst>
                <a:ext uri="{FF2B5EF4-FFF2-40B4-BE49-F238E27FC236}">
                  <a16:creationId xmlns:a16="http://schemas.microsoft.com/office/drawing/2014/main" id="{0D8E0DA4-6D0D-A3FC-CF9A-B50ABCE1BF65}"/>
                </a:ext>
              </a:extLst>
            </p:cNvPr>
            <p:cNvSpPr/>
            <p:nvPr/>
          </p:nvSpPr>
          <p:spPr>
            <a:xfrm>
              <a:off x="3260825" y="3111000"/>
              <a:ext cx="31725" cy="76750"/>
            </a:xfrm>
            <a:custGeom>
              <a:avLst/>
              <a:gdLst/>
              <a:ahLst/>
              <a:cxnLst/>
              <a:rect l="l" t="t" r="r" b="b"/>
              <a:pathLst>
                <a:path w="1269" h="3070" extrusionOk="0">
                  <a:moveTo>
                    <a:pt x="1135" y="1"/>
                  </a:moveTo>
                  <a:lnTo>
                    <a:pt x="168" y="568"/>
                  </a:lnTo>
                  <a:cubicBezTo>
                    <a:pt x="134" y="568"/>
                    <a:pt x="134" y="601"/>
                    <a:pt x="101" y="601"/>
                  </a:cubicBezTo>
                  <a:cubicBezTo>
                    <a:pt x="101" y="634"/>
                    <a:pt x="101" y="668"/>
                    <a:pt x="101" y="701"/>
                  </a:cubicBezTo>
                  <a:lnTo>
                    <a:pt x="101" y="835"/>
                  </a:lnTo>
                  <a:cubicBezTo>
                    <a:pt x="101" y="868"/>
                    <a:pt x="101" y="901"/>
                    <a:pt x="101" y="901"/>
                  </a:cubicBezTo>
                  <a:lnTo>
                    <a:pt x="168" y="901"/>
                  </a:lnTo>
                  <a:lnTo>
                    <a:pt x="868" y="468"/>
                  </a:lnTo>
                  <a:lnTo>
                    <a:pt x="434" y="1468"/>
                  </a:lnTo>
                  <a:lnTo>
                    <a:pt x="401" y="1535"/>
                  </a:lnTo>
                  <a:cubicBezTo>
                    <a:pt x="401" y="1568"/>
                    <a:pt x="401" y="1602"/>
                    <a:pt x="401" y="1602"/>
                  </a:cubicBezTo>
                  <a:lnTo>
                    <a:pt x="401" y="1735"/>
                  </a:lnTo>
                  <a:cubicBezTo>
                    <a:pt x="401" y="1769"/>
                    <a:pt x="401" y="1802"/>
                    <a:pt x="401" y="1802"/>
                  </a:cubicBezTo>
                  <a:cubicBezTo>
                    <a:pt x="401" y="1819"/>
                    <a:pt x="409" y="1827"/>
                    <a:pt x="418" y="1827"/>
                  </a:cubicBezTo>
                  <a:cubicBezTo>
                    <a:pt x="426" y="1827"/>
                    <a:pt x="434" y="1819"/>
                    <a:pt x="434" y="1802"/>
                  </a:cubicBezTo>
                  <a:lnTo>
                    <a:pt x="668" y="1702"/>
                  </a:lnTo>
                  <a:cubicBezTo>
                    <a:pt x="701" y="1668"/>
                    <a:pt x="768" y="1635"/>
                    <a:pt x="801" y="1635"/>
                  </a:cubicBezTo>
                  <a:cubicBezTo>
                    <a:pt x="818" y="1618"/>
                    <a:pt x="843" y="1610"/>
                    <a:pt x="868" y="1610"/>
                  </a:cubicBezTo>
                  <a:cubicBezTo>
                    <a:pt x="893" y="1610"/>
                    <a:pt x="918" y="1618"/>
                    <a:pt x="935" y="1635"/>
                  </a:cubicBezTo>
                  <a:cubicBezTo>
                    <a:pt x="968" y="1635"/>
                    <a:pt x="1002" y="1668"/>
                    <a:pt x="1002" y="1702"/>
                  </a:cubicBezTo>
                  <a:cubicBezTo>
                    <a:pt x="1035" y="1769"/>
                    <a:pt x="1035" y="1835"/>
                    <a:pt x="1035" y="1902"/>
                  </a:cubicBezTo>
                  <a:cubicBezTo>
                    <a:pt x="1035" y="1969"/>
                    <a:pt x="1035" y="2069"/>
                    <a:pt x="1002" y="2135"/>
                  </a:cubicBezTo>
                  <a:cubicBezTo>
                    <a:pt x="1002" y="2202"/>
                    <a:pt x="968" y="2269"/>
                    <a:pt x="935" y="2336"/>
                  </a:cubicBezTo>
                  <a:cubicBezTo>
                    <a:pt x="901" y="2402"/>
                    <a:pt x="835" y="2436"/>
                    <a:pt x="801" y="2502"/>
                  </a:cubicBezTo>
                  <a:cubicBezTo>
                    <a:pt x="768" y="2536"/>
                    <a:pt x="701" y="2569"/>
                    <a:pt x="668" y="2602"/>
                  </a:cubicBezTo>
                  <a:cubicBezTo>
                    <a:pt x="601" y="2636"/>
                    <a:pt x="535" y="2669"/>
                    <a:pt x="468" y="2703"/>
                  </a:cubicBezTo>
                  <a:lnTo>
                    <a:pt x="334" y="2703"/>
                  </a:lnTo>
                  <a:cubicBezTo>
                    <a:pt x="334" y="2669"/>
                    <a:pt x="301" y="2636"/>
                    <a:pt x="268" y="2636"/>
                  </a:cubicBezTo>
                  <a:cubicBezTo>
                    <a:pt x="268" y="2602"/>
                    <a:pt x="268" y="2569"/>
                    <a:pt x="234" y="2536"/>
                  </a:cubicBezTo>
                  <a:cubicBezTo>
                    <a:pt x="234" y="2502"/>
                    <a:pt x="234" y="2469"/>
                    <a:pt x="201" y="2469"/>
                  </a:cubicBezTo>
                  <a:lnTo>
                    <a:pt x="168" y="2469"/>
                  </a:lnTo>
                  <a:lnTo>
                    <a:pt x="34" y="2536"/>
                  </a:lnTo>
                  <a:cubicBezTo>
                    <a:pt x="34" y="2536"/>
                    <a:pt x="1" y="2569"/>
                    <a:pt x="1" y="2569"/>
                  </a:cubicBezTo>
                  <a:cubicBezTo>
                    <a:pt x="1" y="2602"/>
                    <a:pt x="1" y="2602"/>
                    <a:pt x="1" y="2636"/>
                  </a:cubicBezTo>
                  <a:cubicBezTo>
                    <a:pt x="1" y="2703"/>
                    <a:pt x="34" y="2803"/>
                    <a:pt x="34" y="2869"/>
                  </a:cubicBezTo>
                  <a:cubicBezTo>
                    <a:pt x="68" y="2936"/>
                    <a:pt x="101" y="2969"/>
                    <a:pt x="168" y="3003"/>
                  </a:cubicBezTo>
                  <a:cubicBezTo>
                    <a:pt x="234" y="3036"/>
                    <a:pt x="301" y="3069"/>
                    <a:pt x="368" y="3069"/>
                  </a:cubicBezTo>
                  <a:cubicBezTo>
                    <a:pt x="468" y="3036"/>
                    <a:pt x="568" y="3003"/>
                    <a:pt x="635" y="2936"/>
                  </a:cubicBezTo>
                  <a:cubicBezTo>
                    <a:pt x="735" y="2903"/>
                    <a:pt x="835" y="2836"/>
                    <a:pt x="901" y="2769"/>
                  </a:cubicBezTo>
                  <a:cubicBezTo>
                    <a:pt x="968" y="2669"/>
                    <a:pt x="1035" y="2569"/>
                    <a:pt x="1068" y="2469"/>
                  </a:cubicBezTo>
                  <a:cubicBezTo>
                    <a:pt x="1135" y="2369"/>
                    <a:pt x="1202" y="2269"/>
                    <a:pt x="1202" y="2135"/>
                  </a:cubicBezTo>
                  <a:cubicBezTo>
                    <a:pt x="1268" y="2035"/>
                    <a:pt x="1268" y="1902"/>
                    <a:pt x="1268" y="1769"/>
                  </a:cubicBezTo>
                  <a:cubicBezTo>
                    <a:pt x="1268" y="1668"/>
                    <a:pt x="1268" y="1568"/>
                    <a:pt x="1235" y="1468"/>
                  </a:cubicBezTo>
                  <a:cubicBezTo>
                    <a:pt x="1202" y="1402"/>
                    <a:pt x="1168" y="1335"/>
                    <a:pt x="1102" y="1302"/>
                  </a:cubicBezTo>
                  <a:cubicBezTo>
                    <a:pt x="1068" y="1235"/>
                    <a:pt x="1002" y="1235"/>
                    <a:pt x="935" y="1235"/>
                  </a:cubicBezTo>
                  <a:cubicBezTo>
                    <a:pt x="868" y="1235"/>
                    <a:pt x="768" y="1268"/>
                    <a:pt x="701" y="1302"/>
                  </a:cubicBezTo>
                  <a:lnTo>
                    <a:pt x="1135" y="334"/>
                  </a:lnTo>
                  <a:cubicBezTo>
                    <a:pt x="1168" y="301"/>
                    <a:pt x="1168" y="267"/>
                    <a:pt x="1168" y="234"/>
                  </a:cubicBezTo>
                  <a:cubicBezTo>
                    <a:pt x="1168" y="234"/>
                    <a:pt x="1168" y="201"/>
                    <a:pt x="1168" y="167"/>
                  </a:cubicBezTo>
                  <a:lnTo>
                    <a:pt x="1168" y="67"/>
                  </a:lnTo>
                  <a:cubicBezTo>
                    <a:pt x="1202" y="34"/>
                    <a:pt x="1202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422;p41">
              <a:extLst>
                <a:ext uri="{FF2B5EF4-FFF2-40B4-BE49-F238E27FC236}">
                  <a16:creationId xmlns:a16="http://schemas.microsoft.com/office/drawing/2014/main" id="{1B752802-A350-E514-71EF-518F0A97712C}"/>
                </a:ext>
              </a:extLst>
            </p:cNvPr>
            <p:cNvSpPr/>
            <p:nvPr/>
          </p:nvSpPr>
          <p:spPr>
            <a:xfrm>
              <a:off x="3298350" y="3089325"/>
              <a:ext cx="31725" cy="77575"/>
            </a:xfrm>
            <a:custGeom>
              <a:avLst/>
              <a:gdLst/>
              <a:ahLst/>
              <a:cxnLst/>
              <a:rect l="l" t="t" r="r" b="b"/>
              <a:pathLst>
                <a:path w="1269" h="3103" extrusionOk="0">
                  <a:moveTo>
                    <a:pt x="1102" y="0"/>
                  </a:moveTo>
                  <a:lnTo>
                    <a:pt x="134" y="567"/>
                  </a:lnTo>
                  <a:cubicBezTo>
                    <a:pt x="101" y="567"/>
                    <a:pt x="101" y="601"/>
                    <a:pt x="68" y="634"/>
                  </a:cubicBezTo>
                  <a:cubicBezTo>
                    <a:pt x="68" y="667"/>
                    <a:pt x="68" y="667"/>
                    <a:pt x="68" y="701"/>
                  </a:cubicBezTo>
                  <a:lnTo>
                    <a:pt x="68" y="834"/>
                  </a:lnTo>
                  <a:cubicBezTo>
                    <a:pt x="68" y="868"/>
                    <a:pt x="68" y="901"/>
                    <a:pt x="68" y="901"/>
                  </a:cubicBezTo>
                  <a:cubicBezTo>
                    <a:pt x="84" y="918"/>
                    <a:pt x="101" y="926"/>
                    <a:pt x="113" y="926"/>
                  </a:cubicBezTo>
                  <a:cubicBezTo>
                    <a:pt x="126" y="926"/>
                    <a:pt x="134" y="918"/>
                    <a:pt x="134" y="901"/>
                  </a:cubicBezTo>
                  <a:lnTo>
                    <a:pt x="835" y="501"/>
                  </a:lnTo>
                  <a:lnTo>
                    <a:pt x="401" y="1501"/>
                  </a:lnTo>
                  <a:cubicBezTo>
                    <a:pt x="401" y="1501"/>
                    <a:pt x="368" y="1535"/>
                    <a:pt x="368" y="1568"/>
                  </a:cubicBezTo>
                  <a:cubicBezTo>
                    <a:pt x="368" y="1568"/>
                    <a:pt x="368" y="1601"/>
                    <a:pt x="368" y="1635"/>
                  </a:cubicBezTo>
                  <a:lnTo>
                    <a:pt x="368" y="1768"/>
                  </a:lnTo>
                  <a:cubicBezTo>
                    <a:pt x="368" y="1768"/>
                    <a:pt x="368" y="1802"/>
                    <a:pt x="368" y="1835"/>
                  </a:cubicBezTo>
                  <a:lnTo>
                    <a:pt x="435" y="1835"/>
                  </a:lnTo>
                  <a:lnTo>
                    <a:pt x="635" y="1702"/>
                  </a:lnTo>
                  <a:cubicBezTo>
                    <a:pt x="668" y="1668"/>
                    <a:pt x="735" y="1668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8"/>
                    <a:pt x="1002" y="1935"/>
                  </a:cubicBezTo>
                  <a:cubicBezTo>
                    <a:pt x="1002" y="2002"/>
                    <a:pt x="1002" y="2068"/>
                    <a:pt x="968" y="2169"/>
                  </a:cubicBezTo>
                  <a:cubicBezTo>
                    <a:pt x="968" y="2235"/>
                    <a:pt x="935" y="2302"/>
                    <a:pt x="902" y="2369"/>
                  </a:cubicBezTo>
                  <a:cubicBezTo>
                    <a:pt x="868" y="2402"/>
                    <a:pt x="835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2"/>
                    <a:pt x="435" y="2702"/>
                  </a:cubicBezTo>
                  <a:cubicBezTo>
                    <a:pt x="418" y="2719"/>
                    <a:pt x="401" y="2727"/>
                    <a:pt x="385" y="2727"/>
                  </a:cubicBezTo>
                  <a:cubicBezTo>
                    <a:pt x="368" y="2727"/>
                    <a:pt x="351" y="2719"/>
                    <a:pt x="334" y="2702"/>
                  </a:cubicBezTo>
                  <a:cubicBezTo>
                    <a:pt x="301" y="2702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34" y="2535"/>
                  </a:cubicBezTo>
                  <a:cubicBezTo>
                    <a:pt x="234" y="2535"/>
                    <a:pt x="201" y="2502"/>
                    <a:pt x="201" y="2502"/>
                  </a:cubicBezTo>
                  <a:cubicBezTo>
                    <a:pt x="201" y="2485"/>
                    <a:pt x="193" y="2477"/>
                    <a:pt x="184" y="2477"/>
                  </a:cubicBezTo>
                  <a:cubicBezTo>
                    <a:pt x="176" y="2477"/>
                    <a:pt x="168" y="2485"/>
                    <a:pt x="168" y="2502"/>
                  </a:cubicBezTo>
                  <a:lnTo>
                    <a:pt x="34" y="2569"/>
                  </a:lnTo>
                  <a:cubicBezTo>
                    <a:pt x="34" y="2569"/>
                    <a:pt x="1" y="2602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2"/>
                  </a:cubicBezTo>
                  <a:cubicBezTo>
                    <a:pt x="68" y="2969"/>
                    <a:pt x="101" y="3002"/>
                    <a:pt x="168" y="3036"/>
                  </a:cubicBezTo>
                  <a:cubicBezTo>
                    <a:pt x="234" y="3069"/>
                    <a:pt x="301" y="3103"/>
                    <a:pt x="368" y="3103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1" y="2869"/>
                    <a:pt x="902" y="2802"/>
                  </a:cubicBezTo>
                  <a:cubicBezTo>
                    <a:pt x="968" y="2702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68"/>
                    <a:pt x="1268" y="1935"/>
                    <a:pt x="1268" y="1802"/>
                  </a:cubicBezTo>
                  <a:cubicBezTo>
                    <a:pt x="1268" y="1702"/>
                    <a:pt x="1235" y="1601"/>
                    <a:pt x="1235" y="1501"/>
                  </a:cubicBezTo>
                  <a:cubicBezTo>
                    <a:pt x="1202" y="1435"/>
                    <a:pt x="1168" y="1368"/>
                    <a:pt x="1102" y="1335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1"/>
                    <a:pt x="701" y="1335"/>
                  </a:cubicBezTo>
                  <a:lnTo>
                    <a:pt x="1135" y="367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67"/>
                    <a:pt x="1168" y="234"/>
                    <a:pt x="1168" y="200"/>
                  </a:cubicBezTo>
                  <a:lnTo>
                    <a:pt x="1168" y="67"/>
                  </a:lnTo>
                  <a:cubicBezTo>
                    <a:pt x="1168" y="34"/>
                    <a:pt x="1168" y="34"/>
                    <a:pt x="11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423;p41">
              <a:extLst>
                <a:ext uri="{FF2B5EF4-FFF2-40B4-BE49-F238E27FC236}">
                  <a16:creationId xmlns:a16="http://schemas.microsoft.com/office/drawing/2014/main" id="{7D13ADF5-8CAB-44BE-3DDE-5D4E4114FE1A}"/>
                </a:ext>
              </a:extLst>
            </p:cNvPr>
            <p:cNvSpPr/>
            <p:nvPr/>
          </p:nvSpPr>
          <p:spPr>
            <a:xfrm>
              <a:off x="3221650" y="312567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91" y="0"/>
                  </a:moveTo>
                  <a:cubicBezTo>
                    <a:pt x="15048" y="0"/>
                    <a:pt x="14998" y="15"/>
                    <a:pt x="14944" y="47"/>
                  </a:cubicBezTo>
                  <a:lnTo>
                    <a:pt x="300" y="8520"/>
                  </a:lnTo>
                  <a:cubicBezTo>
                    <a:pt x="133" y="8620"/>
                    <a:pt x="0" y="8820"/>
                    <a:pt x="0" y="9020"/>
                  </a:cubicBezTo>
                  <a:cubicBezTo>
                    <a:pt x="0" y="9144"/>
                    <a:pt x="73" y="9213"/>
                    <a:pt x="179" y="9213"/>
                  </a:cubicBezTo>
                  <a:cubicBezTo>
                    <a:pt x="216" y="9213"/>
                    <a:pt x="257" y="9204"/>
                    <a:pt x="300" y="9187"/>
                  </a:cubicBezTo>
                  <a:lnTo>
                    <a:pt x="14944" y="681"/>
                  </a:lnTo>
                  <a:cubicBezTo>
                    <a:pt x="15111" y="581"/>
                    <a:pt x="15211" y="414"/>
                    <a:pt x="15244" y="181"/>
                  </a:cubicBezTo>
                  <a:cubicBezTo>
                    <a:pt x="15244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424;p41">
              <a:extLst>
                <a:ext uri="{FF2B5EF4-FFF2-40B4-BE49-F238E27FC236}">
                  <a16:creationId xmlns:a16="http://schemas.microsoft.com/office/drawing/2014/main" id="{B5A72608-2981-343B-87E3-5A67DE22CEB7}"/>
                </a:ext>
              </a:extLst>
            </p:cNvPr>
            <p:cNvSpPr/>
            <p:nvPr/>
          </p:nvSpPr>
          <p:spPr>
            <a:xfrm>
              <a:off x="3221650" y="3045650"/>
              <a:ext cx="96750" cy="66025"/>
            </a:xfrm>
            <a:custGeom>
              <a:avLst/>
              <a:gdLst/>
              <a:ahLst/>
              <a:cxnLst/>
              <a:rect l="l" t="t" r="r" b="b"/>
              <a:pathLst>
                <a:path w="3870" h="2641" extrusionOk="0">
                  <a:moveTo>
                    <a:pt x="3712" y="0"/>
                  </a:moveTo>
                  <a:cubicBezTo>
                    <a:pt x="3669" y="0"/>
                    <a:pt x="3621" y="15"/>
                    <a:pt x="3569" y="46"/>
                  </a:cubicBezTo>
                  <a:lnTo>
                    <a:pt x="300" y="1947"/>
                  </a:lnTo>
                  <a:cubicBezTo>
                    <a:pt x="133" y="2048"/>
                    <a:pt x="0" y="2248"/>
                    <a:pt x="0" y="2448"/>
                  </a:cubicBezTo>
                  <a:cubicBezTo>
                    <a:pt x="0" y="2572"/>
                    <a:pt x="73" y="2640"/>
                    <a:pt x="179" y="2640"/>
                  </a:cubicBezTo>
                  <a:cubicBezTo>
                    <a:pt x="216" y="2640"/>
                    <a:pt x="257" y="2632"/>
                    <a:pt x="300" y="2615"/>
                  </a:cubicBezTo>
                  <a:lnTo>
                    <a:pt x="3569" y="713"/>
                  </a:lnTo>
                  <a:cubicBezTo>
                    <a:pt x="3736" y="580"/>
                    <a:pt x="3869" y="413"/>
                    <a:pt x="3869" y="213"/>
                  </a:cubicBezTo>
                  <a:cubicBezTo>
                    <a:pt x="3869" y="75"/>
                    <a:pt x="3806" y="0"/>
                    <a:pt x="37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425;p41">
              <a:extLst>
                <a:ext uri="{FF2B5EF4-FFF2-40B4-BE49-F238E27FC236}">
                  <a16:creationId xmlns:a16="http://schemas.microsoft.com/office/drawing/2014/main" id="{894CD65C-22FE-C5CB-D9C2-777811D5991E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426;p41">
              <a:extLst>
                <a:ext uri="{FF2B5EF4-FFF2-40B4-BE49-F238E27FC236}">
                  <a16:creationId xmlns:a16="http://schemas.microsoft.com/office/drawing/2014/main" id="{56DC1548-8379-D92F-2659-97124B773A7F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427;p41">
              <a:extLst>
                <a:ext uri="{FF2B5EF4-FFF2-40B4-BE49-F238E27FC236}">
                  <a16:creationId xmlns:a16="http://schemas.microsoft.com/office/drawing/2014/main" id="{F0065BAE-4A77-2BEC-EAA0-9962BB09F84E}"/>
                </a:ext>
              </a:extLst>
            </p:cNvPr>
            <p:cNvSpPr/>
            <p:nvPr/>
          </p:nvSpPr>
          <p:spPr>
            <a:xfrm>
              <a:off x="3223300" y="3431450"/>
              <a:ext cx="20050" cy="68200"/>
            </a:xfrm>
            <a:custGeom>
              <a:avLst/>
              <a:gdLst/>
              <a:ahLst/>
              <a:cxnLst/>
              <a:rect l="l" t="t" r="r" b="b"/>
              <a:pathLst>
                <a:path w="802" h="2728" extrusionOk="0">
                  <a:moveTo>
                    <a:pt x="785" y="0"/>
                  </a:moveTo>
                  <a:cubicBezTo>
                    <a:pt x="776" y="0"/>
                    <a:pt x="768" y="8"/>
                    <a:pt x="768" y="25"/>
                  </a:cubicBezTo>
                  <a:lnTo>
                    <a:pt x="668" y="92"/>
                  </a:lnTo>
                  <a:lnTo>
                    <a:pt x="635" y="92"/>
                  </a:lnTo>
                  <a:cubicBezTo>
                    <a:pt x="601" y="125"/>
                    <a:pt x="601" y="125"/>
                    <a:pt x="568" y="159"/>
                  </a:cubicBezTo>
                  <a:lnTo>
                    <a:pt x="34" y="1093"/>
                  </a:lnTo>
                  <a:cubicBezTo>
                    <a:pt x="34" y="1126"/>
                    <a:pt x="34" y="1126"/>
                    <a:pt x="34" y="1159"/>
                  </a:cubicBezTo>
                  <a:cubicBezTo>
                    <a:pt x="1" y="1193"/>
                    <a:pt x="1" y="1226"/>
                    <a:pt x="34" y="1226"/>
                  </a:cubicBezTo>
                  <a:lnTo>
                    <a:pt x="67" y="1326"/>
                  </a:lnTo>
                  <a:lnTo>
                    <a:pt x="134" y="1326"/>
                  </a:lnTo>
                  <a:cubicBezTo>
                    <a:pt x="134" y="1326"/>
                    <a:pt x="168" y="1293"/>
                    <a:pt x="168" y="1259"/>
                  </a:cubicBezTo>
                  <a:lnTo>
                    <a:pt x="601" y="559"/>
                  </a:lnTo>
                  <a:lnTo>
                    <a:pt x="601" y="2660"/>
                  </a:lnTo>
                  <a:cubicBezTo>
                    <a:pt x="601" y="2660"/>
                    <a:pt x="601" y="2694"/>
                    <a:pt x="601" y="2727"/>
                  </a:cubicBezTo>
                  <a:lnTo>
                    <a:pt x="635" y="2727"/>
                  </a:lnTo>
                  <a:lnTo>
                    <a:pt x="735" y="2660"/>
                  </a:lnTo>
                  <a:cubicBezTo>
                    <a:pt x="768" y="2660"/>
                    <a:pt x="768" y="2627"/>
                    <a:pt x="801" y="2594"/>
                  </a:cubicBezTo>
                  <a:cubicBezTo>
                    <a:pt x="801" y="2594"/>
                    <a:pt x="801" y="2560"/>
                    <a:pt x="801" y="2527"/>
                  </a:cubicBezTo>
                  <a:lnTo>
                    <a:pt x="801" y="92"/>
                  </a:lnTo>
                  <a:cubicBezTo>
                    <a:pt x="801" y="58"/>
                    <a:pt x="801" y="25"/>
                    <a:pt x="801" y="25"/>
                  </a:cubicBezTo>
                  <a:cubicBezTo>
                    <a:pt x="801" y="8"/>
                    <a:pt x="793" y="0"/>
                    <a:pt x="7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428;p41">
              <a:extLst>
                <a:ext uri="{FF2B5EF4-FFF2-40B4-BE49-F238E27FC236}">
                  <a16:creationId xmlns:a16="http://schemas.microsoft.com/office/drawing/2014/main" id="{009BD272-AF67-3452-C896-5D14EA0348E9}"/>
                </a:ext>
              </a:extLst>
            </p:cNvPr>
            <p:cNvSpPr/>
            <p:nvPr/>
          </p:nvSpPr>
          <p:spPr>
            <a:xfrm>
              <a:off x="3250825" y="3413725"/>
              <a:ext cx="30050" cy="78200"/>
            </a:xfrm>
            <a:custGeom>
              <a:avLst/>
              <a:gdLst/>
              <a:ahLst/>
              <a:cxnLst/>
              <a:rect l="l" t="t" r="r" b="b"/>
              <a:pathLst>
                <a:path w="1202" h="3128" extrusionOk="0">
                  <a:moveTo>
                    <a:pt x="868" y="0"/>
                  </a:moveTo>
                  <a:cubicBezTo>
                    <a:pt x="768" y="34"/>
                    <a:pt x="701" y="34"/>
                    <a:pt x="634" y="100"/>
                  </a:cubicBezTo>
                  <a:cubicBezTo>
                    <a:pt x="534" y="134"/>
                    <a:pt x="434" y="234"/>
                    <a:pt x="367" y="300"/>
                  </a:cubicBezTo>
                  <a:cubicBezTo>
                    <a:pt x="301" y="401"/>
                    <a:pt x="234" y="501"/>
                    <a:pt x="201" y="601"/>
                  </a:cubicBezTo>
                  <a:cubicBezTo>
                    <a:pt x="134" y="701"/>
                    <a:pt x="101" y="834"/>
                    <a:pt x="67" y="934"/>
                  </a:cubicBezTo>
                  <a:cubicBezTo>
                    <a:pt x="34" y="1034"/>
                    <a:pt x="34" y="1134"/>
                    <a:pt x="34" y="1268"/>
                  </a:cubicBezTo>
                  <a:cubicBezTo>
                    <a:pt x="34" y="1268"/>
                    <a:pt x="34" y="1301"/>
                    <a:pt x="34" y="1301"/>
                  </a:cubicBezTo>
                  <a:lnTo>
                    <a:pt x="67" y="1301"/>
                  </a:lnTo>
                  <a:lnTo>
                    <a:pt x="201" y="1234"/>
                  </a:lnTo>
                  <a:cubicBezTo>
                    <a:pt x="201" y="1234"/>
                    <a:pt x="201" y="1201"/>
                    <a:pt x="234" y="1201"/>
                  </a:cubicBezTo>
                  <a:cubicBezTo>
                    <a:pt x="234" y="1168"/>
                    <a:pt x="234" y="1134"/>
                    <a:pt x="267" y="1101"/>
                  </a:cubicBezTo>
                  <a:cubicBezTo>
                    <a:pt x="267" y="1034"/>
                    <a:pt x="267" y="968"/>
                    <a:pt x="301" y="901"/>
                  </a:cubicBezTo>
                  <a:cubicBezTo>
                    <a:pt x="301" y="834"/>
                    <a:pt x="334" y="767"/>
                    <a:pt x="367" y="734"/>
                  </a:cubicBezTo>
                  <a:cubicBezTo>
                    <a:pt x="367" y="667"/>
                    <a:pt x="401" y="601"/>
                    <a:pt x="468" y="567"/>
                  </a:cubicBezTo>
                  <a:cubicBezTo>
                    <a:pt x="501" y="501"/>
                    <a:pt x="534" y="467"/>
                    <a:pt x="601" y="434"/>
                  </a:cubicBezTo>
                  <a:cubicBezTo>
                    <a:pt x="651" y="401"/>
                    <a:pt x="701" y="384"/>
                    <a:pt x="743" y="384"/>
                  </a:cubicBezTo>
                  <a:cubicBezTo>
                    <a:pt x="784" y="384"/>
                    <a:pt x="818" y="401"/>
                    <a:pt x="834" y="434"/>
                  </a:cubicBezTo>
                  <a:cubicBezTo>
                    <a:pt x="901" y="534"/>
                    <a:pt x="935" y="634"/>
                    <a:pt x="935" y="734"/>
                  </a:cubicBezTo>
                  <a:cubicBezTo>
                    <a:pt x="935" y="834"/>
                    <a:pt x="901" y="934"/>
                    <a:pt x="901" y="1034"/>
                  </a:cubicBezTo>
                  <a:cubicBezTo>
                    <a:pt x="868" y="1134"/>
                    <a:pt x="834" y="1201"/>
                    <a:pt x="768" y="1301"/>
                  </a:cubicBezTo>
                  <a:lnTo>
                    <a:pt x="67" y="2736"/>
                  </a:lnTo>
                  <a:cubicBezTo>
                    <a:pt x="34" y="2769"/>
                    <a:pt x="34" y="2802"/>
                    <a:pt x="34" y="2836"/>
                  </a:cubicBezTo>
                  <a:cubicBezTo>
                    <a:pt x="1" y="2869"/>
                    <a:pt x="1" y="2902"/>
                    <a:pt x="34" y="2902"/>
                  </a:cubicBezTo>
                  <a:lnTo>
                    <a:pt x="34" y="3036"/>
                  </a:lnTo>
                  <a:cubicBezTo>
                    <a:pt x="34" y="3069"/>
                    <a:pt x="34" y="3102"/>
                    <a:pt x="34" y="3102"/>
                  </a:cubicBezTo>
                  <a:cubicBezTo>
                    <a:pt x="51" y="3119"/>
                    <a:pt x="59" y="3128"/>
                    <a:pt x="67" y="3128"/>
                  </a:cubicBezTo>
                  <a:cubicBezTo>
                    <a:pt x="76" y="3128"/>
                    <a:pt x="84" y="3119"/>
                    <a:pt x="101" y="3102"/>
                  </a:cubicBezTo>
                  <a:lnTo>
                    <a:pt x="1168" y="2502"/>
                  </a:lnTo>
                  <a:cubicBezTo>
                    <a:pt x="1168" y="2469"/>
                    <a:pt x="1201" y="2469"/>
                    <a:pt x="1201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lnTo>
                    <a:pt x="1201" y="2168"/>
                  </a:lnTo>
                  <a:cubicBezTo>
                    <a:pt x="1201" y="2152"/>
                    <a:pt x="1193" y="2143"/>
                    <a:pt x="1185" y="2143"/>
                  </a:cubicBezTo>
                  <a:cubicBezTo>
                    <a:pt x="1176" y="2143"/>
                    <a:pt x="1168" y="2152"/>
                    <a:pt x="1168" y="2168"/>
                  </a:cubicBezTo>
                  <a:lnTo>
                    <a:pt x="401" y="2602"/>
                  </a:lnTo>
                  <a:lnTo>
                    <a:pt x="968" y="1468"/>
                  </a:lnTo>
                  <a:cubicBezTo>
                    <a:pt x="1001" y="1401"/>
                    <a:pt x="1035" y="1335"/>
                    <a:pt x="1068" y="1234"/>
                  </a:cubicBezTo>
                  <a:cubicBezTo>
                    <a:pt x="1101" y="1168"/>
                    <a:pt x="1101" y="1101"/>
                    <a:pt x="1135" y="1034"/>
                  </a:cubicBezTo>
                  <a:cubicBezTo>
                    <a:pt x="1135" y="968"/>
                    <a:pt x="1168" y="901"/>
                    <a:pt x="1168" y="801"/>
                  </a:cubicBezTo>
                  <a:cubicBezTo>
                    <a:pt x="1168" y="734"/>
                    <a:pt x="1168" y="667"/>
                    <a:pt x="1168" y="601"/>
                  </a:cubicBezTo>
                  <a:cubicBezTo>
                    <a:pt x="1168" y="501"/>
                    <a:pt x="1168" y="401"/>
                    <a:pt x="1135" y="300"/>
                  </a:cubicBezTo>
                  <a:cubicBezTo>
                    <a:pt x="1135" y="200"/>
                    <a:pt x="1068" y="134"/>
                    <a:pt x="1035" y="100"/>
                  </a:cubicBezTo>
                  <a:cubicBezTo>
                    <a:pt x="1001" y="34"/>
                    <a:pt x="935" y="34"/>
                    <a:pt x="8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429;p41">
              <a:extLst>
                <a:ext uri="{FF2B5EF4-FFF2-40B4-BE49-F238E27FC236}">
                  <a16:creationId xmlns:a16="http://schemas.microsoft.com/office/drawing/2014/main" id="{D1BB4F4F-726E-8DA8-46C6-F8234A4F895C}"/>
                </a:ext>
              </a:extLst>
            </p:cNvPr>
            <p:cNvSpPr/>
            <p:nvPr/>
          </p:nvSpPr>
          <p:spPr>
            <a:xfrm>
              <a:off x="3287525" y="3392025"/>
              <a:ext cx="31700" cy="73425"/>
            </a:xfrm>
            <a:custGeom>
              <a:avLst/>
              <a:gdLst/>
              <a:ahLst/>
              <a:cxnLst/>
              <a:rect l="l" t="t" r="r" b="b"/>
              <a:pathLst>
                <a:path w="1268" h="2937" extrusionOk="0">
                  <a:moveTo>
                    <a:pt x="809" y="393"/>
                  </a:moveTo>
                  <a:cubicBezTo>
                    <a:pt x="859" y="393"/>
                    <a:pt x="901" y="418"/>
                    <a:pt x="934" y="468"/>
                  </a:cubicBezTo>
                  <a:cubicBezTo>
                    <a:pt x="1001" y="601"/>
                    <a:pt x="1034" y="768"/>
                    <a:pt x="1034" y="935"/>
                  </a:cubicBezTo>
                  <a:lnTo>
                    <a:pt x="1034" y="1569"/>
                  </a:lnTo>
                  <a:cubicBezTo>
                    <a:pt x="1034" y="1769"/>
                    <a:pt x="1001" y="1969"/>
                    <a:pt x="934" y="2169"/>
                  </a:cubicBezTo>
                  <a:cubicBezTo>
                    <a:pt x="868" y="2303"/>
                    <a:pt x="767" y="2436"/>
                    <a:pt x="634" y="2503"/>
                  </a:cubicBezTo>
                  <a:cubicBezTo>
                    <a:pt x="567" y="2553"/>
                    <a:pt x="509" y="2578"/>
                    <a:pt x="459" y="2578"/>
                  </a:cubicBezTo>
                  <a:cubicBezTo>
                    <a:pt x="409" y="2578"/>
                    <a:pt x="367" y="2553"/>
                    <a:pt x="334" y="2503"/>
                  </a:cubicBezTo>
                  <a:cubicBezTo>
                    <a:pt x="267" y="2369"/>
                    <a:pt x="234" y="2203"/>
                    <a:pt x="234" y="2036"/>
                  </a:cubicBezTo>
                  <a:lnTo>
                    <a:pt x="234" y="1402"/>
                  </a:lnTo>
                  <a:cubicBezTo>
                    <a:pt x="234" y="1202"/>
                    <a:pt x="267" y="1002"/>
                    <a:pt x="334" y="802"/>
                  </a:cubicBezTo>
                  <a:cubicBezTo>
                    <a:pt x="401" y="668"/>
                    <a:pt x="501" y="535"/>
                    <a:pt x="634" y="468"/>
                  </a:cubicBezTo>
                  <a:cubicBezTo>
                    <a:pt x="701" y="418"/>
                    <a:pt x="759" y="393"/>
                    <a:pt x="809" y="393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68"/>
                  </a:cubicBezTo>
                  <a:cubicBezTo>
                    <a:pt x="534" y="134"/>
                    <a:pt x="434" y="234"/>
                    <a:pt x="367" y="335"/>
                  </a:cubicBezTo>
                  <a:cubicBezTo>
                    <a:pt x="267" y="435"/>
                    <a:pt x="200" y="535"/>
                    <a:pt x="167" y="668"/>
                  </a:cubicBezTo>
                  <a:cubicBezTo>
                    <a:pt x="100" y="802"/>
                    <a:pt x="67" y="935"/>
                    <a:pt x="34" y="1068"/>
                  </a:cubicBezTo>
                  <a:cubicBezTo>
                    <a:pt x="34" y="1235"/>
                    <a:pt x="0" y="1369"/>
                    <a:pt x="0" y="1535"/>
                  </a:cubicBezTo>
                  <a:lnTo>
                    <a:pt x="0" y="2169"/>
                  </a:lnTo>
                  <a:cubicBezTo>
                    <a:pt x="0" y="2303"/>
                    <a:pt x="0" y="2436"/>
                    <a:pt x="34" y="2569"/>
                  </a:cubicBezTo>
                  <a:cubicBezTo>
                    <a:pt x="67" y="2670"/>
                    <a:pt x="100" y="2770"/>
                    <a:pt x="167" y="2836"/>
                  </a:cubicBezTo>
                  <a:cubicBezTo>
                    <a:pt x="200" y="2903"/>
                    <a:pt x="267" y="2936"/>
                    <a:pt x="367" y="2936"/>
                  </a:cubicBezTo>
                  <a:cubicBezTo>
                    <a:pt x="467" y="2936"/>
                    <a:pt x="534" y="2903"/>
                    <a:pt x="634" y="2870"/>
                  </a:cubicBezTo>
                  <a:cubicBezTo>
                    <a:pt x="734" y="2803"/>
                    <a:pt x="834" y="2703"/>
                    <a:pt x="901" y="2603"/>
                  </a:cubicBezTo>
                  <a:cubicBezTo>
                    <a:pt x="1001" y="2503"/>
                    <a:pt x="1068" y="2403"/>
                    <a:pt x="1101" y="2269"/>
                  </a:cubicBezTo>
                  <a:cubicBezTo>
                    <a:pt x="1168" y="2136"/>
                    <a:pt x="1201" y="2002"/>
                    <a:pt x="1234" y="1869"/>
                  </a:cubicBezTo>
                  <a:cubicBezTo>
                    <a:pt x="1268" y="1736"/>
                    <a:pt x="1268" y="1569"/>
                    <a:pt x="1268" y="1435"/>
                  </a:cubicBezTo>
                  <a:lnTo>
                    <a:pt x="1268" y="1102"/>
                  </a:lnTo>
                  <a:lnTo>
                    <a:pt x="1268" y="802"/>
                  </a:lnTo>
                  <a:cubicBezTo>
                    <a:pt x="1268" y="668"/>
                    <a:pt x="1268" y="501"/>
                    <a:pt x="1234" y="368"/>
                  </a:cubicBezTo>
                  <a:cubicBezTo>
                    <a:pt x="1201" y="268"/>
                    <a:pt x="1168" y="201"/>
                    <a:pt x="1101" y="101"/>
                  </a:cubicBezTo>
                  <a:cubicBezTo>
                    <a:pt x="1068" y="34"/>
                    <a:pt x="1001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430;p41">
              <a:extLst>
                <a:ext uri="{FF2B5EF4-FFF2-40B4-BE49-F238E27FC236}">
                  <a16:creationId xmlns:a16="http://schemas.microsoft.com/office/drawing/2014/main" id="{EBDF0DE2-A2A3-C0C8-958C-646BE07BF16C}"/>
                </a:ext>
              </a:extLst>
            </p:cNvPr>
            <p:cNvSpPr/>
            <p:nvPr/>
          </p:nvSpPr>
          <p:spPr>
            <a:xfrm>
              <a:off x="3221650" y="341892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65" y="0"/>
                  </a:moveTo>
                  <a:cubicBezTo>
                    <a:pt x="15028" y="0"/>
                    <a:pt x="14987" y="9"/>
                    <a:pt x="14944" y="26"/>
                  </a:cubicBezTo>
                  <a:lnTo>
                    <a:pt x="300" y="8532"/>
                  </a:lnTo>
                  <a:cubicBezTo>
                    <a:pt x="133" y="8632"/>
                    <a:pt x="0" y="8799"/>
                    <a:pt x="0" y="9032"/>
                  </a:cubicBezTo>
                  <a:cubicBezTo>
                    <a:pt x="0" y="9146"/>
                    <a:pt x="62" y="9213"/>
                    <a:pt x="153" y="9213"/>
                  </a:cubicBezTo>
                  <a:cubicBezTo>
                    <a:pt x="197" y="9213"/>
                    <a:pt x="247" y="9198"/>
                    <a:pt x="300" y="9166"/>
                  </a:cubicBezTo>
                  <a:lnTo>
                    <a:pt x="14944" y="693"/>
                  </a:lnTo>
                  <a:cubicBezTo>
                    <a:pt x="15111" y="593"/>
                    <a:pt x="15211" y="393"/>
                    <a:pt x="15244" y="193"/>
                  </a:cubicBezTo>
                  <a:cubicBezTo>
                    <a:pt x="15244" y="69"/>
                    <a:pt x="15171" y="0"/>
                    <a:pt x="150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431;p41">
              <a:extLst>
                <a:ext uri="{FF2B5EF4-FFF2-40B4-BE49-F238E27FC236}">
                  <a16:creationId xmlns:a16="http://schemas.microsoft.com/office/drawing/2014/main" id="{E5A557C2-A20E-5EA4-1311-1B67AEE5C23C}"/>
                </a:ext>
              </a:extLst>
            </p:cNvPr>
            <p:cNvSpPr/>
            <p:nvPr/>
          </p:nvSpPr>
          <p:spPr>
            <a:xfrm>
              <a:off x="3221650" y="3338500"/>
              <a:ext cx="96750" cy="66375"/>
            </a:xfrm>
            <a:custGeom>
              <a:avLst/>
              <a:gdLst/>
              <a:ahLst/>
              <a:cxnLst/>
              <a:rect l="l" t="t" r="r" b="b"/>
              <a:pathLst>
                <a:path w="3870" h="2655" extrusionOk="0">
                  <a:moveTo>
                    <a:pt x="3697" y="1"/>
                  </a:moveTo>
                  <a:cubicBezTo>
                    <a:pt x="3659" y="1"/>
                    <a:pt x="3615" y="13"/>
                    <a:pt x="3569" y="40"/>
                  </a:cubicBezTo>
                  <a:lnTo>
                    <a:pt x="300" y="1942"/>
                  </a:lnTo>
                  <a:cubicBezTo>
                    <a:pt x="133" y="2075"/>
                    <a:pt x="0" y="2242"/>
                    <a:pt x="0" y="2442"/>
                  </a:cubicBezTo>
                  <a:cubicBezTo>
                    <a:pt x="0" y="2580"/>
                    <a:pt x="64" y="2655"/>
                    <a:pt x="158" y="2655"/>
                  </a:cubicBezTo>
                  <a:cubicBezTo>
                    <a:pt x="200" y="2655"/>
                    <a:pt x="249" y="2640"/>
                    <a:pt x="300" y="2609"/>
                  </a:cubicBezTo>
                  <a:lnTo>
                    <a:pt x="3569" y="708"/>
                  </a:lnTo>
                  <a:cubicBezTo>
                    <a:pt x="3736" y="608"/>
                    <a:pt x="3869" y="407"/>
                    <a:pt x="3869" y="207"/>
                  </a:cubicBezTo>
                  <a:cubicBezTo>
                    <a:pt x="3869" y="86"/>
                    <a:pt x="3799" y="1"/>
                    <a:pt x="36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432;p41">
              <a:extLst>
                <a:ext uri="{FF2B5EF4-FFF2-40B4-BE49-F238E27FC236}">
                  <a16:creationId xmlns:a16="http://schemas.microsoft.com/office/drawing/2014/main" id="{F4438F6D-DFCB-035F-8BC3-42C122959C9C}"/>
                </a:ext>
              </a:extLst>
            </p:cNvPr>
            <p:cNvSpPr/>
            <p:nvPr/>
          </p:nvSpPr>
          <p:spPr>
            <a:xfrm>
              <a:off x="3726175" y="2760950"/>
              <a:ext cx="386950" cy="250000"/>
            </a:xfrm>
            <a:custGeom>
              <a:avLst/>
              <a:gdLst/>
              <a:ahLst/>
              <a:cxnLst/>
              <a:rect l="l" t="t" r="r" b="b"/>
              <a:pathLst>
                <a:path w="15478" h="10000" extrusionOk="0">
                  <a:moveTo>
                    <a:pt x="15361" y="1"/>
                  </a:moveTo>
                  <a:cubicBezTo>
                    <a:pt x="15328" y="1"/>
                    <a:pt x="15294" y="9"/>
                    <a:pt x="15278" y="26"/>
                  </a:cubicBezTo>
                  <a:lnTo>
                    <a:pt x="13610" y="1527"/>
                  </a:lnTo>
                  <a:lnTo>
                    <a:pt x="11909" y="1494"/>
                  </a:lnTo>
                  <a:lnTo>
                    <a:pt x="10241" y="4162"/>
                  </a:lnTo>
                  <a:lnTo>
                    <a:pt x="8573" y="3862"/>
                  </a:lnTo>
                  <a:lnTo>
                    <a:pt x="6838" y="5897"/>
                  </a:lnTo>
                  <a:lnTo>
                    <a:pt x="5170" y="6264"/>
                  </a:lnTo>
                  <a:lnTo>
                    <a:pt x="3469" y="6497"/>
                  </a:lnTo>
                  <a:lnTo>
                    <a:pt x="1735" y="8465"/>
                  </a:lnTo>
                  <a:lnTo>
                    <a:pt x="67" y="9800"/>
                  </a:lnTo>
                  <a:cubicBezTo>
                    <a:pt x="0" y="9866"/>
                    <a:pt x="0" y="9933"/>
                    <a:pt x="67" y="9966"/>
                  </a:cubicBezTo>
                  <a:cubicBezTo>
                    <a:pt x="67" y="9966"/>
                    <a:pt x="100" y="10000"/>
                    <a:pt x="134" y="10000"/>
                  </a:cubicBezTo>
                  <a:lnTo>
                    <a:pt x="200" y="10000"/>
                  </a:lnTo>
                  <a:lnTo>
                    <a:pt x="1901" y="8599"/>
                  </a:lnTo>
                  <a:lnTo>
                    <a:pt x="3569" y="6697"/>
                  </a:lnTo>
                  <a:lnTo>
                    <a:pt x="5237" y="6464"/>
                  </a:lnTo>
                  <a:lnTo>
                    <a:pt x="6972" y="6064"/>
                  </a:lnTo>
                  <a:lnTo>
                    <a:pt x="8640" y="4096"/>
                  </a:lnTo>
                  <a:lnTo>
                    <a:pt x="10341" y="4396"/>
                  </a:lnTo>
                  <a:lnTo>
                    <a:pt x="12042" y="1694"/>
                  </a:lnTo>
                  <a:lnTo>
                    <a:pt x="13710" y="1727"/>
                  </a:lnTo>
                  <a:lnTo>
                    <a:pt x="15444" y="193"/>
                  </a:lnTo>
                  <a:cubicBezTo>
                    <a:pt x="15478" y="159"/>
                    <a:pt x="15478" y="93"/>
                    <a:pt x="15444" y="26"/>
                  </a:cubicBezTo>
                  <a:cubicBezTo>
                    <a:pt x="15428" y="9"/>
                    <a:pt x="15394" y="1"/>
                    <a:pt x="1536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433;p41">
              <a:extLst>
                <a:ext uri="{FF2B5EF4-FFF2-40B4-BE49-F238E27FC236}">
                  <a16:creationId xmlns:a16="http://schemas.microsoft.com/office/drawing/2014/main" id="{A1E2F9B5-22EF-42BA-4C57-D6BFD1F12FC8}"/>
                </a:ext>
              </a:extLst>
            </p:cNvPr>
            <p:cNvSpPr/>
            <p:nvPr/>
          </p:nvSpPr>
          <p:spPr>
            <a:xfrm>
              <a:off x="3732000" y="2841650"/>
              <a:ext cx="32550" cy="73400"/>
            </a:xfrm>
            <a:custGeom>
              <a:avLst/>
              <a:gdLst/>
              <a:ahLst/>
              <a:cxnLst/>
              <a:rect l="l" t="t" r="r" b="b"/>
              <a:pathLst>
                <a:path w="1302" h="2936" extrusionOk="0">
                  <a:moveTo>
                    <a:pt x="835" y="1268"/>
                  </a:moveTo>
                  <a:cubicBezTo>
                    <a:pt x="868" y="1301"/>
                    <a:pt x="935" y="1301"/>
                    <a:pt x="968" y="1335"/>
                  </a:cubicBezTo>
                  <a:cubicBezTo>
                    <a:pt x="1001" y="1368"/>
                    <a:pt x="1035" y="1435"/>
                    <a:pt x="1035" y="1468"/>
                  </a:cubicBezTo>
                  <a:cubicBezTo>
                    <a:pt x="1068" y="1535"/>
                    <a:pt x="1068" y="1601"/>
                    <a:pt x="1068" y="1668"/>
                  </a:cubicBezTo>
                  <a:cubicBezTo>
                    <a:pt x="1068" y="1768"/>
                    <a:pt x="1068" y="1835"/>
                    <a:pt x="1035" y="1902"/>
                  </a:cubicBezTo>
                  <a:cubicBezTo>
                    <a:pt x="1035" y="2002"/>
                    <a:pt x="1001" y="2068"/>
                    <a:pt x="968" y="2135"/>
                  </a:cubicBezTo>
                  <a:cubicBezTo>
                    <a:pt x="935" y="2202"/>
                    <a:pt x="868" y="2269"/>
                    <a:pt x="835" y="2335"/>
                  </a:cubicBezTo>
                  <a:cubicBezTo>
                    <a:pt x="768" y="2402"/>
                    <a:pt x="734" y="2435"/>
                    <a:pt x="668" y="2502"/>
                  </a:cubicBezTo>
                  <a:cubicBezTo>
                    <a:pt x="601" y="2535"/>
                    <a:pt x="568" y="2535"/>
                    <a:pt x="501" y="2535"/>
                  </a:cubicBezTo>
                  <a:cubicBezTo>
                    <a:pt x="434" y="2535"/>
                    <a:pt x="401" y="2535"/>
                    <a:pt x="368" y="2502"/>
                  </a:cubicBezTo>
                  <a:cubicBezTo>
                    <a:pt x="334" y="2435"/>
                    <a:pt x="301" y="2402"/>
                    <a:pt x="301" y="2335"/>
                  </a:cubicBezTo>
                  <a:cubicBezTo>
                    <a:pt x="267" y="2269"/>
                    <a:pt x="267" y="2202"/>
                    <a:pt x="267" y="2135"/>
                  </a:cubicBezTo>
                  <a:cubicBezTo>
                    <a:pt x="267" y="2068"/>
                    <a:pt x="267" y="2002"/>
                    <a:pt x="301" y="1902"/>
                  </a:cubicBezTo>
                  <a:cubicBezTo>
                    <a:pt x="301" y="1835"/>
                    <a:pt x="334" y="1768"/>
                    <a:pt x="368" y="1701"/>
                  </a:cubicBezTo>
                  <a:cubicBezTo>
                    <a:pt x="401" y="1601"/>
                    <a:pt x="434" y="1535"/>
                    <a:pt x="501" y="1468"/>
                  </a:cubicBezTo>
                  <a:cubicBezTo>
                    <a:pt x="534" y="1435"/>
                    <a:pt x="601" y="1368"/>
                    <a:pt x="668" y="1335"/>
                  </a:cubicBezTo>
                  <a:cubicBezTo>
                    <a:pt x="701" y="1301"/>
                    <a:pt x="768" y="1301"/>
                    <a:pt x="835" y="1268"/>
                  </a:cubicBezTo>
                  <a:close/>
                  <a:moveTo>
                    <a:pt x="868" y="0"/>
                  </a:moveTo>
                  <a:lnTo>
                    <a:pt x="701" y="67"/>
                  </a:lnTo>
                  <a:cubicBezTo>
                    <a:pt x="701" y="67"/>
                    <a:pt x="668" y="100"/>
                    <a:pt x="668" y="134"/>
                  </a:cubicBezTo>
                  <a:lnTo>
                    <a:pt x="634" y="200"/>
                  </a:lnTo>
                  <a:lnTo>
                    <a:pt x="167" y="1468"/>
                  </a:lnTo>
                  <a:cubicBezTo>
                    <a:pt x="167" y="1535"/>
                    <a:pt x="134" y="1601"/>
                    <a:pt x="101" y="1668"/>
                  </a:cubicBezTo>
                  <a:lnTo>
                    <a:pt x="67" y="1835"/>
                  </a:lnTo>
                  <a:cubicBezTo>
                    <a:pt x="34" y="1902"/>
                    <a:pt x="34" y="1968"/>
                    <a:pt x="34" y="2068"/>
                  </a:cubicBezTo>
                  <a:cubicBezTo>
                    <a:pt x="1" y="2135"/>
                    <a:pt x="1" y="2202"/>
                    <a:pt x="34" y="2269"/>
                  </a:cubicBezTo>
                  <a:cubicBezTo>
                    <a:pt x="1" y="2369"/>
                    <a:pt x="34" y="2502"/>
                    <a:pt x="67" y="2602"/>
                  </a:cubicBezTo>
                  <a:cubicBezTo>
                    <a:pt x="67" y="2702"/>
                    <a:pt x="134" y="2769"/>
                    <a:pt x="167" y="2836"/>
                  </a:cubicBezTo>
                  <a:cubicBezTo>
                    <a:pt x="234" y="2902"/>
                    <a:pt x="301" y="2936"/>
                    <a:pt x="401" y="2936"/>
                  </a:cubicBezTo>
                  <a:cubicBezTo>
                    <a:pt x="468" y="2936"/>
                    <a:pt x="568" y="2902"/>
                    <a:pt x="634" y="2836"/>
                  </a:cubicBezTo>
                  <a:cubicBezTo>
                    <a:pt x="734" y="2802"/>
                    <a:pt x="835" y="2702"/>
                    <a:pt x="901" y="2635"/>
                  </a:cubicBezTo>
                  <a:cubicBezTo>
                    <a:pt x="968" y="2535"/>
                    <a:pt x="1035" y="2435"/>
                    <a:pt x="1101" y="2335"/>
                  </a:cubicBezTo>
                  <a:cubicBezTo>
                    <a:pt x="1168" y="2202"/>
                    <a:pt x="1201" y="2068"/>
                    <a:pt x="1235" y="1935"/>
                  </a:cubicBezTo>
                  <a:cubicBezTo>
                    <a:pt x="1268" y="1835"/>
                    <a:pt x="1268" y="1701"/>
                    <a:pt x="1302" y="1568"/>
                  </a:cubicBezTo>
                  <a:cubicBezTo>
                    <a:pt x="1302" y="1435"/>
                    <a:pt x="1268" y="1335"/>
                    <a:pt x="1235" y="1234"/>
                  </a:cubicBezTo>
                  <a:cubicBezTo>
                    <a:pt x="1201" y="1134"/>
                    <a:pt x="1168" y="1068"/>
                    <a:pt x="1101" y="1001"/>
                  </a:cubicBezTo>
                  <a:cubicBezTo>
                    <a:pt x="1035" y="968"/>
                    <a:pt x="968" y="934"/>
                    <a:pt x="901" y="934"/>
                  </a:cubicBezTo>
                  <a:cubicBezTo>
                    <a:pt x="801" y="934"/>
                    <a:pt x="734" y="968"/>
                    <a:pt x="668" y="1001"/>
                  </a:cubicBezTo>
                  <a:lnTo>
                    <a:pt x="601" y="1034"/>
                  </a:lnTo>
                  <a:lnTo>
                    <a:pt x="568" y="1068"/>
                  </a:lnTo>
                  <a:lnTo>
                    <a:pt x="901" y="100"/>
                  </a:lnTo>
                  <a:cubicBezTo>
                    <a:pt x="901" y="100"/>
                    <a:pt x="901" y="67"/>
                    <a:pt x="901" y="67"/>
                  </a:cubicBezTo>
                  <a:cubicBezTo>
                    <a:pt x="901" y="67"/>
                    <a:pt x="901" y="34"/>
                    <a:pt x="901" y="34"/>
                  </a:cubicBezTo>
                  <a:cubicBezTo>
                    <a:pt x="901" y="34"/>
                    <a:pt x="901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434;p41">
              <a:extLst>
                <a:ext uri="{FF2B5EF4-FFF2-40B4-BE49-F238E27FC236}">
                  <a16:creationId xmlns:a16="http://schemas.microsoft.com/office/drawing/2014/main" id="{F8480912-23F2-8D17-F0CB-63FF88D39A76}"/>
                </a:ext>
              </a:extLst>
            </p:cNvPr>
            <p:cNvSpPr/>
            <p:nvPr/>
          </p:nvSpPr>
          <p:spPr>
            <a:xfrm>
              <a:off x="3770375" y="2820800"/>
              <a:ext cx="30025" cy="77575"/>
            </a:xfrm>
            <a:custGeom>
              <a:avLst/>
              <a:gdLst/>
              <a:ahLst/>
              <a:cxnLst/>
              <a:rect l="l" t="t" r="r" b="b"/>
              <a:pathLst>
                <a:path w="1201" h="3103" extrusionOk="0">
                  <a:moveTo>
                    <a:pt x="834" y="0"/>
                  </a:moveTo>
                  <a:cubicBezTo>
                    <a:pt x="734" y="0"/>
                    <a:pt x="667" y="34"/>
                    <a:pt x="600" y="67"/>
                  </a:cubicBezTo>
                  <a:cubicBezTo>
                    <a:pt x="500" y="134"/>
                    <a:pt x="434" y="200"/>
                    <a:pt x="367" y="301"/>
                  </a:cubicBezTo>
                  <a:cubicBezTo>
                    <a:pt x="267" y="401"/>
                    <a:pt x="200" y="501"/>
                    <a:pt x="167" y="601"/>
                  </a:cubicBezTo>
                  <a:cubicBezTo>
                    <a:pt x="133" y="701"/>
                    <a:pt x="67" y="801"/>
                    <a:pt x="67" y="934"/>
                  </a:cubicBezTo>
                  <a:cubicBezTo>
                    <a:pt x="33" y="1034"/>
                    <a:pt x="0" y="1134"/>
                    <a:pt x="0" y="1235"/>
                  </a:cubicBezTo>
                  <a:cubicBezTo>
                    <a:pt x="0" y="1235"/>
                    <a:pt x="0" y="1268"/>
                    <a:pt x="0" y="1301"/>
                  </a:cubicBezTo>
                  <a:lnTo>
                    <a:pt x="67" y="1301"/>
                  </a:lnTo>
                  <a:lnTo>
                    <a:pt x="167" y="1235"/>
                  </a:lnTo>
                  <a:cubicBezTo>
                    <a:pt x="167" y="1201"/>
                    <a:pt x="200" y="1201"/>
                    <a:pt x="200" y="1168"/>
                  </a:cubicBezTo>
                  <a:cubicBezTo>
                    <a:pt x="234" y="1134"/>
                    <a:pt x="234" y="1134"/>
                    <a:pt x="234" y="1101"/>
                  </a:cubicBezTo>
                  <a:cubicBezTo>
                    <a:pt x="234" y="1034"/>
                    <a:pt x="267" y="968"/>
                    <a:pt x="267" y="901"/>
                  </a:cubicBezTo>
                  <a:cubicBezTo>
                    <a:pt x="300" y="834"/>
                    <a:pt x="300" y="768"/>
                    <a:pt x="334" y="701"/>
                  </a:cubicBezTo>
                  <a:cubicBezTo>
                    <a:pt x="367" y="634"/>
                    <a:pt x="400" y="601"/>
                    <a:pt x="434" y="534"/>
                  </a:cubicBezTo>
                  <a:cubicBezTo>
                    <a:pt x="467" y="501"/>
                    <a:pt x="534" y="434"/>
                    <a:pt x="600" y="434"/>
                  </a:cubicBezTo>
                  <a:cubicBezTo>
                    <a:pt x="651" y="401"/>
                    <a:pt x="692" y="384"/>
                    <a:pt x="730" y="384"/>
                  </a:cubicBezTo>
                  <a:cubicBezTo>
                    <a:pt x="767" y="384"/>
                    <a:pt x="801" y="401"/>
                    <a:pt x="834" y="434"/>
                  </a:cubicBezTo>
                  <a:cubicBezTo>
                    <a:pt x="901" y="501"/>
                    <a:pt x="901" y="601"/>
                    <a:pt x="901" y="701"/>
                  </a:cubicBezTo>
                  <a:cubicBezTo>
                    <a:pt x="901" y="801"/>
                    <a:pt x="901" y="901"/>
                    <a:pt x="867" y="1001"/>
                  </a:cubicBezTo>
                  <a:cubicBezTo>
                    <a:pt x="834" y="1101"/>
                    <a:pt x="801" y="1201"/>
                    <a:pt x="767" y="1301"/>
                  </a:cubicBezTo>
                  <a:lnTo>
                    <a:pt x="67" y="2702"/>
                  </a:lnTo>
                  <a:cubicBezTo>
                    <a:pt x="33" y="2736"/>
                    <a:pt x="33" y="2769"/>
                    <a:pt x="0" y="2802"/>
                  </a:cubicBezTo>
                  <a:cubicBezTo>
                    <a:pt x="0" y="2836"/>
                    <a:pt x="0" y="2869"/>
                    <a:pt x="0" y="2902"/>
                  </a:cubicBezTo>
                  <a:lnTo>
                    <a:pt x="0" y="3036"/>
                  </a:lnTo>
                  <a:cubicBezTo>
                    <a:pt x="0" y="3036"/>
                    <a:pt x="0" y="3069"/>
                    <a:pt x="0" y="3103"/>
                  </a:cubicBezTo>
                  <a:lnTo>
                    <a:pt x="67" y="3103"/>
                  </a:lnTo>
                  <a:lnTo>
                    <a:pt x="1134" y="2469"/>
                  </a:lnTo>
                  <a:cubicBezTo>
                    <a:pt x="1168" y="2469"/>
                    <a:pt x="1168" y="2435"/>
                    <a:pt x="1168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cubicBezTo>
                    <a:pt x="1201" y="2169"/>
                    <a:pt x="1201" y="2169"/>
                    <a:pt x="1168" y="2135"/>
                  </a:cubicBezTo>
                  <a:lnTo>
                    <a:pt x="1134" y="2135"/>
                  </a:lnTo>
                  <a:lnTo>
                    <a:pt x="367" y="2569"/>
                  </a:lnTo>
                  <a:lnTo>
                    <a:pt x="934" y="1468"/>
                  </a:lnTo>
                  <a:cubicBezTo>
                    <a:pt x="967" y="1368"/>
                    <a:pt x="1001" y="1301"/>
                    <a:pt x="1034" y="1235"/>
                  </a:cubicBezTo>
                  <a:cubicBezTo>
                    <a:pt x="1067" y="1168"/>
                    <a:pt x="1101" y="1101"/>
                    <a:pt x="1101" y="1001"/>
                  </a:cubicBezTo>
                  <a:cubicBezTo>
                    <a:pt x="1134" y="934"/>
                    <a:pt x="1134" y="868"/>
                    <a:pt x="1134" y="801"/>
                  </a:cubicBezTo>
                  <a:cubicBezTo>
                    <a:pt x="1168" y="734"/>
                    <a:pt x="1168" y="634"/>
                    <a:pt x="1134" y="567"/>
                  </a:cubicBezTo>
                  <a:cubicBezTo>
                    <a:pt x="1168" y="467"/>
                    <a:pt x="1134" y="367"/>
                    <a:pt x="1101" y="267"/>
                  </a:cubicBezTo>
                  <a:cubicBezTo>
                    <a:pt x="1101" y="200"/>
                    <a:pt x="1067" y="134"/>
                    <a:pt x="1001" y="67"/>
                  </a:cubicBezTo>
                  <a:cubicBezTo>
                    <a:pt x="967" y="34"/>
                    <a:pt x="901" y="0"/>
                    <a:pt x="8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435;p41">
              <a:extLst>
                <a:ext uri="{FF2B5EF4-FFF2-40B4-BE49-F238E27FC236}">
                  <a16:creationId xmlns:a16="http://schemas.microsoft.com/office/drawing/2014/main" id="{531878E1-1E80-45B0-CFE8-0376DD2C7D74}"/>
                </a:ext>
              </a:extLst>
            </p:cNvPr>
            <p:cNvSpPr/>
            <p:nvPr/>
          </p:nvSpPr>
          <p:spPr>
            <a:xfrm>
              <a:off x="3804550" y="2796600"/>
              <a:ext cx="28375" cy="77600"/>
            </a:xfrm>
            <a:custGeom>
              <a:avLst/>
              <a:gdLst/>
              <a:ahLst/>
              <a:cxnLst/>
              <a:rect l="l" t="t" r="r" b="b"/>
              <a:pathLst>
                <a:path w="1135" h="3104" extrusionOk="0">
                  <a:moveTo>
                    <a:pt x="1068" y="1"/>
                  </a:moveTo>
                  <a:lnTo>
                    <a:pt x="67" y="635"/>
                  </a:lnTo>
                  <a:cubicBezTo>
                    <a:pt x="67" y="668"/>
                    <a:pt x="34" y="668"/>
                    <a:pt x="34" y="701"/>
                  </a:cubicBezTo>
                  <a:cubicBezTo>
                    <a:pt x="34" y="735"/>
                    <a:pt x="1" y="768"/>
                    <a:pt x="1" y="768"/>
                  </a:cubicBezTo>
                  <a:lnTo>
                    <a:pt x="1" y="935"/>
                  </a:lnTo>
                  <a:cubicBezTo>
                    <a:pt x="1" y="935"/>
                    <a:pt x="1" y="968"/>
                    <a:pt x="34" y="1002"/>
                  </a:cubicBezTo>
                  <a:lnTo>
                    <a:pt x="67" y="1002"/>
                  </a:lnTo>
                  <a:lnTo>
                    <a:pt x="901" y="501"/>
                  </a:lnTo>
                  <a:lnTo>
                    <a:pt x="368" y="3003"/>
                  </a:lnTo>
                  <a:cubicBezTo>
                    <a:pt x="368" y="3036"/>
                    <a:pt x="368" y="3036"/>
                    <a:pt x="368" y="3036"/>
                  </a:cubicBezTo>
                  <a:cubicBezTo>
                    <a:pt x="368" y="3070"/>
                    <a:pt x="368" y="3070"/>
                    <a:pt x="368" y="3103"/>
                  </a:cubicBezTo>
                  <a:lnTo>
                    <a:pt x="401" y="3103"/>
                  </a:lnTo>
                  <a:lnTo>
                    <a:pt x="501" y="3036"/>
                  </a:lnTo>
                  <a:cubicBezTo>
                    <a:pt x="534" y="3036"/>
                    <a:pt x="568" y="3003"/>
                    <a:pt x="568" y="2970"/>
                  </a:cubicBezTo>
                  <a:cubicBezTo>
                    <a:pt x="568" y="2970"/>
                    <a:pt x="568" y="2936"/>
                    <a:pt x="601" y="2903"/>
                  </a:cubicBezTo>
                  <a:lnTo>
                    <a:pt x="1135" y="401"/>
                  </a:lnTo>
                  <a:cubicBezTo>
                    <a:pt x="1135" y="368"/>
                    <a:pt x="1135" y="334"/>
                    <a:pt x="1135" y="301"/>
                  </a:cubicBezTo>
                  <a:cubicBezTo>
                    <a:pt x="1135" y="301"/>
                    <a:pt x="1135" y="268"/>
                    <a:pt x="1135" y="234"/>
                  </a:cubicBezTo>
                  <a:lnTo>
                    <a:pt x="1135" y="68"/>
                  </a:lnTo>
                  <a:cubicBezTo>
                    <a:pt x="1135" y="68"/>
                    <a:pt x="1135" y="34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436;p41">
              <a:extLst>
                <a:ext uri="{FF2B5EF4-FFF2-40B4-BE49-F238E27FC236}">
                  <a16:creationId xmlns:a16="http://schemas.microsoft.com/office/drawing/2014/main" id="{E8389BA5-30EB-AB6C-532F-87A653078BB8}"/>
                </a:ext>
              </a:extLst>
            </p:cNvPr>
            <p:cNvSpPr/>
            <p:nvPr/>
          </p:nvSpPr>
          <p:spPr>
            <a:xfrm>
              <a:off x="3729500" y="2831825"/>
              <a:ext cx="381125" cy="230350"/>
            </a:xfrm>
            <a:custGeom>
              <a:avLst/>
              <a:gdLst/>
              <a:ahLst/>
              <a:cxnLst/>
              <a:rect l="l" t="t" r="r" b="b"/>
              <a:pathLst>
                <a:path w="15245" h="9214" extrusionOk="0">
                  <a:moveTo>
                    <a:pt x="15065" y="1"/>
                  </a:moveTo>
                  <a:cubicBezTo>
                    <a:pt x="15028" y="1"/>
                    <a:pt x="14988" y="9"/>
                    <a:pt x="14945" y="26"/>
                  </a:cubicBezTo>
                  <a:lnTo>
                    <a:pt x="301" y="8532"/>
                  </a:lnTo>
                  <a:cubicBezTo>
                    <a:pt x="134" y="8632"/>
                    <a:pt x="34" y="8833"/>
                    <a:pt x="1" y="9033"/>
                  </a:cubicBezTo>
                  <a:cubicBezTo>
                    <a:pt x="1" y="9146"/>
                    <a:pt x="62" y="9213"/>
                    <a:pt x="154" y="9213"/>
                  </a:cubicBezTo>
                  <a:cubicBezTo>
                    <a:pt x="197" y="9213"/>
                    <a:pt x="247" y="9198"/>
                    <a:pt x="301" y="9166"/>
                  </a:cubicBezTo>
                  <a:lnTo>
                    <a:pt x="14945" y="693"/>
                  </a:lnTo>
                  <a:cubicBezTo>
                    <a:pt x="15111" y="593"/>
                    <a:pt x="15245" y="393"/>
                    <a:pt x="15245" y="193"/>
                  </a:cubicBezTo>
                  <a:cubicBezTo>
                    <a:pt x="15245" y="69"/>
                    <a:pt x="15171" y="1"/>
                    <a:pt x="150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437;p41">
              <a:extLst>
                <a:ext uri="{FF2B5EF4-FFF2-40B4-BE49-F238E27FC236}">
                  <a16:creationId xmlns:a16="http://schemas.microsoft.com/office/drawing/2014/main" id="{976DBE6D-6932-BA90-C80E-ADE7B6D224D1}"/>
                </a:ext>
              </a:extLst>
            </p:cNvPr>
            <p:cNvSpPr/>
            <p:nvPr/>
          </p:nvSpPr>
          <p:spPr>
            <a:xfrm>
              <a:off x="3729500" y="2751775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0"/>
                  </a:moveTo>
                  <a:cubicBezTo>
                    <a:pt x="3687" y="0"/>
                    <a:pt x="3646" y="9"/>
                    <a:pt x="3603" y="26"/>
                  </a:cubicBezTo>
                  <a:lnTo>
                    <a:pt x="301" y="1927"/>
                  </a:lnTo>
                  <a:cubicBezTo>
                    <a:pt x="134" y="2061"/>
                    <a:pt x="34" y="2228"/>
                    <a:pt x="1" y="2428"/>
                  </a:cubicBezTo>
                  <a:cubicBezTo>
                    <a:pt x="1" y="2566"/>
                    <a:pt x="64" y="2640"/>
                    <a:pt x="158" y="2640"/>
                  </a:cubicBezTo>
                  <a:cubicBezTo>
                    <a:pt x="201" y="2640"/>
                    <a:pt x="249" y="2625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0"/>
                    <a:pt x="37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438;p41">
              <a:extLst>
                <a:ext uri="{FF2B5EF4-FFF2-40B4-BE49-F238E27FC236}">
                  <a16:creationId xmlns:a16="http://schemas.microsoft.com/office/drawing/2014/main" id="{34F7E639-F956-62A8-5B1F-A030FD8FF970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439;p41">
              <a:extLst>
                <a:ext uri="{FF2B5EF4-FFF2-40B4-BE49-F238E27FC236}">
                  <a16:creationId xmlns:a16="http://schemas.microsoft.com/office/drawing/2014/main" id="{CD148C8F-1787-D406-5FEA-0FCA7F5E8D9D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440;p41">
              <a:extLst>
                <a:ext uri="{FF2B5EF4-FFF2-40B4-BE49-F238E27FC236}">
                  <a16:creationId xmlns:a16="http://schemas.microsoft.com/office/drawing/2014/main" id="{E298282A-8BF6-40F5-DCE7-7ADA56439218}"/>
                </a:ext>
              </a:extLst>
            </p:cNvPr>
            <p:cNvSpPr/>
            <p:nvPr/>
          </p:nvSpPr>
          <p:spPr>
            <a:xfrm>
              <a:off x="3732000" y="3135175"/>
              <a:ext cx="31725" cy="73425"/>
            </a:xfrm>
            <a:custGeom>
              <a:avLst/>
              <a:gdLst/>
              <a:ahLst/>
              <a:cxnLst/>
              <a:rect l="l" t="t" r="r" b="b"/>
              <a:pathLst>
                <a:path w="1269" h="2937" extrusionOk="0">
                  <a:moveTo>
                    <a:pt x="768" y="401"/>
                  </a:moveTo>
                  <a:cubicBezTo>
                    <a:pt x="835" y="401"/>
                    <a:pt x="868" y="435"/>
                    <a:pt x="901" y="468"/>
                  </a:cubicBezTo>
                  <a:cubicBezTo>
                    <a:pt x="935" y="468"/>
                    <a:pt x="968" y="535"/>
                    <a:pt x="968" y="568"/>
                  </a:cubicBezTo>
                  <a:cubicBezTo>
                    <a:pt x="1001" y="635"/>
                    <a:pt x="1001" y="701"/>
                    <a:pt x="1001" y="768"/>
                  </a:cubicBezTo>
                  <a:cubicBezTo>
                    <a:pt x="1001" y="868"/>
                    <a:pt x="1001" y="935"/>
                    <a:pt x="968" y="1035"/>
                  </a:cubicBezTo>
                  <a:cubicBezTo>
                    <a:pt x="968" y="1102"/>
                    <a:pt x="935" y="1168"/>
                    <a:pt x="901" y="1235"/>
                  </a:cubicBezTo>
                  <a:cubicBezTo>
                    <a:pt x="868" y="1302"/>
                    <a:pt x="835" y="1369"/>
                    <a:pt x="768" y="1435"/>
                  </a:cubicBezTo>
                  <a:cubicBezTo>
                    <a:pt x="734" y="1502"/>
                    <a:pt x="668" y="1535"/>
                    <a:pt x="634" y="1569"/>
                  </a:cubicBezTo>
                  <a:cubicBezTo>
                    <a:pt x="568" y="1602"/>
                    <a:pt x="534" y="1602"/>
                    <a:pt x="468" y="1602"/>
                  </a:cubicBezTo>
                  <a:cubicBezTo>
                    <a:pt x="434" y="1602"/>
                    <a:pt x="368" y="1602"/>
                    <a:pt x="334" y="1569"/>
                  </a:cubicBezTo>
                  <a:cubicBezTo>
                    <a:pt x="301" y="1535"/>
                    <a:pt x="267" y="1502"/>
                    <a:pt x="267" y="1435"/>
                  </a:cubicBezTo>
                  <a:cubicBezTo>
                    <a:pt x="234" y="1369"/>
                    <a:pt x="234" y="1302"/>
                    <a:pt x="234" y="1235"/>
                  </a:cubicBezTo>
                  <a:cubicBezTo>
                    <a:pt x="234" y="1068"/>
                    <a:pt x="267" y="902"/>
                    <a:pt x="334" y="768"/>
                  </a:cubicBezTo>
                  <a:cubicBezTo>
                    <a:pt x="368" y="701"/>
                    <a:pt x="401" y="635"/>
                    <a:pt x="468" y="601"/>
                  </a:cubicBezTo>
                  <a:cubicBezTo>
                    <a:pt x="501" y="535"/>
                    <a:pt x="568" y="501"/>
                    <a:pt x="634" y="468"/>
                  </a:cubicBezTo>
                  <a:cubicBezTo>
                    <a:pt x="668" y="435"/>
                    <a:pt x="734" y="401"/>
                    <a:pt x="768" y="401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101"/>
                  </a:cubicBezTo>
                  <a:cubicBezTo>
                    <a:pt x="534" y="134"/>
                    <a:pt x="468" y="201"/>
                    <a:pt x="401" y="301"/>
                  </a:cubicBezTo>
                  <a:cubicBezTo>
                    <a:pt x="334" y="401"/>
                    <a:pt x="267" y="501"/>
                    <a:pt x="201" y="601"/>
                  </a:cubicBezTo>
                  <a:cubicBezTo>
                    <a:pt x="134" y="701"/>
                    <a:pt x="101" y="835"/>
                    <a:pt x="67" y="968"/>
                  </a:cubicBezTo>
                  <a:cubicBezTo>
                    <a:pt x="34" y="1102"/>
                    <a:pt x="1" y="1202"/>
                    <a:pt x="1" y="1335"/>
                  </a:cubicBezTo>
                  <a:cubicBezTo>
                    <a:pt x="1" y="1469"/>
                    <a:pt x="34" y="1602"/>
                    <a:pt x="67" y="1702"/>
                  </a:cubicBezTo>
                  <a:cubicBezTo>
                    <a:pt x="101" y="1769"/>
                    <a:pt x="134" y="1836"/>
                    <a:pt x="201" y="1902"/>
                  </a:cubicBezTo>
                  <a:cubicBezTo>
                    <a:pt x="234" y="1936"/>
                    <a:pt x="301" y="1936"/>
                    <a:pt x="401" y="1936"/>
                  </a:cubicBezTo>
                  <a:cubicBezTo>
                    <a:pt x="468" y="1936"/>
                    <a:pt x="534" y="1902"/>
                    <a:pt x="601" y="1869"/>
                  </a:cubicBezTo>
                  <a:lnTo>
                    <a:pt x="634" y="1869"/>
                  </a:lnTo>
                  <a:lnTo>
                    <a:pt x="701" y="1836"/>
                  </a:lnTo>
                  <a:lnTo>
                    <a:pt x="368" y="2836"/>
                  </a:lnTo>
                  <a:cubicBezTo>
                    <a:pt x="368" y="2836"/>
                    <a:pt x="368" y="2836"/>
                    <a:pt x="368" y="2870"/>
                  </a:cubicBezTo>
                  <a:cubicBezTo>
                    <a:pt x="368" y="2903"/>
                    <a:pt x="368" y="2936"/>
                    <a:pt x="368" y="2936"/>
                  </a:cubicBezTo>
                  <a:lnTo>
                    <a:pt x="401" y="2936"/>
                  </a:lnTo>
                  <a:lnTo>
                    <a:pt x="534" y="2870"/>
                  </a:lnTo>
                  <a:cubicBezTo>
                    <a:pt x="568" y="2836"/>
                    <a:pt x="601" y="2836"/>
                    <a:pt x="601" y="2803"/>
                  </a:cubicBezTo>
                  <a:lnTo>
                    <a:pt x="634" y="2736"/>
                  </a:lnTo>
                  <a:lnTo>
                    <a:pt x="1068" y="1435"/>
                  </a:lnTo>
                  <a:cubicBezTo>
                    <a:pt x="1101" y="1402"/>
                    <a:pt x="1101" y="1335"/>
                    <a:pt x="1135" y="1269"/>
                  </a:cubicBezTo>
                  <a:cubicBezTo>
                    <a:pt x="1168" y="1202"/>
                    <a:pt x="1201" y="1135"/>
                    <a:pt x="1201" y="1035"/>
                  </a:cubicBezTo>
                  <a:cubicBezTo>
                    <a:pt x="1235" y="968"/>
                    <a:pt x="1268" y="902"/>
                    <a:pt x="1268" y="835"/>
                  </a:cubicBezTo>
                  <a:cubicBezTo>
                    <a:pt x="1268" y="768"/>
                    <a:pt x="1268" y="701"/>
                    <a:pt x="1268" y="635"/>
                  </a:cubicBezTo>
                  <a:cubicBezTo>
                    <a:pt x="1268" y="501"/>
                    <a:pt x="1235" y="401"/>
                    <a:pt x="1201" y="301"/>
                  </a:cubicBezTo>
                  <a:cubicBezTo>
                    <a:pt x="1201" y="201"/>
                    <a:pt x="1135" y="134"/>
                    <a:pt x="1101" y="68"/>
                  </a:cubicBezTo>
                  <a:cubicBezTo>
                    <a:pt x="1035" y="34"/>
                    <a:pt x="968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441;p41">
              <a:extLst>
                <a:ext uri="{FF2B5EF4-FFF2-40B4-BE49-F238E27FC236}">
                  <a16:creationId xmlns:a16="http://schemas.microsoft.com/office/drawing/2014/main" id="{08F64762-4E07-3D80-5C36-D826818D01F2}"/>
                </a:ext>
              </a:extLst>
            </p:cNvPr>
            <p:cNvSpPr/>
            <p:nvPr/>
          </p:nvSpPr>
          <p:spPr>
            <a:xfrm>
              <a:off x="3767850" y="3111000"/>
              <a:ext cx="31725" cy="77100"/>
            </a:xfrm>
            <a:custGeom>
              <a:avLst/>
              <a:gdLst/>
              <a:ahLst/>
              <a:cxnLst/>
              <a:rect l="l" t="t" r="r" b="b"/>
              <a:pathLst>
                <a:path w="1269" h="3084" extrusionOk="0">
                  <a:moveTo>
                    <a:pt x="1102" y="1"/>
                  </a:moveTo>
                  <a:lnTo>
                    <a:pt x="134" y="568"/>
                  </a:lnTo>
                  <a:cubicBezTo>
                    <a:pt x="101" y="568"/>
                    <a:pt x="101" y="601"/>
                    <a:pt x="68" y="634"/>
                  </a:cubicBezTo>
                  <a:cubicBezTo>
                    <a:pt x="68" y="634"/>
                    <a:pt x="68" y="668"/>
                    <a:pt x="68" y="701"/>
                  </a:cubicBezTo>
                  <a:lnTo>
                    <a:pt x="68" y="835"/>
                  </a:lnTo>
                  <a:cubicBezTo>
                    <a:pt x="68" y="868"/>
                    <a:pt x="68" y="868"/>
                    <a:pt x="68" y="901"/>
                  </a:cubicBezTo>
                  <a:lnTo>
                    <a:pt x="134" y="901"/>
                  </a:lnTo>
                  <a:lnTo>
                    <a:pt x="835" y="501"/>
                  </a:lnTo>
                  <a:lnTo>
                    <a:pt x="835" y="501"/>
                  </a:lnTo>
                  <a:lnTo>
                    <a:pt x="401" y="1502"/>
                  </a:lnTo>
                  <a:lnTo>
                    <a:pt x="368" y="1568"/>
                  </a:lnTo>
                  <a:cubicBezTo>
                    <a:pt x="368" y="1568"/>
                    <a:pt x="368" y="1602"/>
                    <a:pt x="368" y="1635"/>
                  </a:cubicBezTo>
                  <a:lnTo>
                    <a:pt x="368" y="1769"/>
                  </a:lnTo>
                  <a:cubicBezTo>
                    <a:pt x="368" y="1769"/>
                    <a:pt x="368" y="1802"/>
                    <a:pt x="368" y="1835"/>
                  </a:cubicBezTo>
                  <a:lnTo>
                    <a:pt x="401" y="1835"/>
                  </a:lnTo>
                  <a:lnTo>
                    <a:pt x="635" y="1702"/>
                  </a:lnTo>
                  <a:cubicBezTo>
                    <a:pt x="668" y="1668"/>
                    <a:pt x="735" y="1635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9"/>
                    <a:pt x="1002" y="1935"/>
                  </a:cubicBezTo>
                  <a:cubicBezTo>
                    <a:pt x="1002" y="2002"/>
                    <a:pt x="1002" y="2069"/>
                    <a:pt x="968" y="2169"/>
                  </a:cubicBezTo>
                  <a:cubicBezTo>
                    <a:pt x="968" y="2236"/>
                    <a:pt x="935" y="2302"/>
                    <a:pt x="902" y="2369"/>
                  </a:cubicBezTo>
                  <a:cubicBezTo>
                    <a:pt x="868" y="2402"/>
                    <a:pt x="802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3"/>
                    <a:pt x="435" y="2703"/>
                  </a:cubicBezTo>
                  <a:lnTo>
                    <a:pt x="335" y="2703"/>
                  </a:lnTo>
                  <a:cubicBezTo>
                    <a:pt x="301" y="2703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01" y="2536"/>
                  </a:cubicBezTo>
                  <a:cubicBezTo>
                    <a:pt x="201" y="2502"/>
                    <a:pt x="201" y="2502"/>
                    <a:pt x="201" y="2502"/>
                  </a:cubicBezTo>
                  <a:lnTo>
                    <a:pt x="168" y="2502"/>
                  </a:lnTo>
                  <a:lnTo>
                    <a:pt x="34" y="2569"/>
                  </a:lnTo>
                  <a:cubicBezTo>
                    <a:pt x="34" y="2569"/>
                    <a:pt x="1" y="2569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3"/>
                  </a:cubicBezTo>
                  <a:cubicBezTo>
                    <a:pt x="68" y="2936"/>
                    <a:pt x="101" y="3003"/>
                    <a:pt x="168" y="3036"/>
                  </a:cubicBezTo>
                  <a:cubicBezTo>
                    <a:pt x="215" y="3060"/>
                    <a:pt x="262" y="3083"/>
                    <a:pt x="309" y="3083"/>
                  </a:cubicBezTo>
                  <a:cubicBezTo>
                    <a:pt x="329" y="3083"/>
                    <a:pt x="348" y="3079"/>
                    <a:pt x="368" y="3069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2" y="2869"/>
                    <a:pt x="868" y="2769"/>
                  </a:cubicBezTo>
                  <a:cubicBezTo>
                    <a:pt x="968" y="2703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35"/>
                    <a:pt x="1269" y="1902"/>
                    <a:pt x="1269" y="1802"/>
                  </a:cubicBezTo>
                  <a:cubicBezTo>
                    <a:pt x="1269" y="1702"/>
                    <a:pt x="1235" y="1602"/>
                    <a:pt x="1235" y="1502"/>
                  </a:cubicBezTo>
                  <a:cubicBezTo>
                    <a:pt x="1202" y="1435"/>
                    <a:pt x="1168" y="1368"/>
                    <a:pt x="1102" y="1302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2"/>
                    <a:pt x="701" y="1335"/>
                  </a:cubicBezTo>
                  <a:lnTo>
                    <a:pt x="1135" y="334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34"/>
                    <a:pt x="1168" y="201"/>
                    <a:pt x="1168" y="201"/>
                  </a:cubicBezTo>
                  <a:lnTo>
                    <a:pt x="1168" y="67"/>
                  </a:lnTo>
                  <a:cubicBezTo>
                    <a:pt x="1168" y="34"/>
                    <a:pt x="1168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442;p41">
              <a:extLst>
                <a:ext uri="{FF2B5EF4-FFF2-40B4-BE49-F238E27FC236}">
                  <a16:creationId xmlns:a16="http://schemas.microsoft.com/office/drawing/2014/main" id="{03484FB5-B2E1-C204-3B88-BA1FD7AC44DC}"/>
                </a:ext>
              </a:extLst>
            </p:cNvPr>
            <p:cNvSpPr/>
            <p:nvPr/>
          </p:nvSpPr>
          <p:spPr>
            <a:xfrm>
              <a:off x="3729500" y="3124850"/>
              <a:ext cx="381125" cy="230025"/>
            </a:xfrm>
            <a:custGeom>
              <a:avLst/>
              <a:gdLst/>
              <a:ahLst/>
              <a:cxnLst/>
              <a:rect l="l" t="t" r="r" b="b"/>
              <a:pathLst>
                <a:path w="15245" h="9201" extrusionOk="0">
                  <a:moveTo>
                    <a:pt x="15091" y="0"/>
                  </a:moveTo>
                  <a:cubicBezTo>
                    <a:pt x="15048" y="0"/>
                    <a:pt x="14998" y="15"/>
                    <a:pt x="14945" y="47"/>
                  </a:cubicBezTo>
                  <a:lnTo>
                    <a:pt x="301" y="8520"/>
                  </a:lnTo>
                  <a:cubicBezTo>
                    <a:pt x="134" y="8620"/>
                    <a:pt x="34" y="8820"/>
                    <a:pt x="1" y="9020"/>
                  </a:cubicBezTo>
                  <a:cubicBezTo>
                    <a:pt x="1" y="9133"/>
                    <a:pt x="62" y="9201"/>
                    <a:pt x="154" y="9201"/>
                  </a:cubicBezTo>
                  <a:cubicBezTo>
                    <a:pt x="197" y="9201"/>
                    <a:pt x="247" y="9186"/>
                    <a:pt x="301" y="9154"/>
                  </a:cubicBezTo>
                  <a:lnTo>
                    <a:pt x="14945" y="681"/>
                  </a:lnTo>
                  <a:cubicBezTo>
                    <a:pt x="15111" y="581"/>
                    <a:pt x="15245" y="381"/>
                    <a:pt x="15245" y="180"/>
                  </a:cubicBezTo>
                  <a:cubicBezTo>
                    <a:pt x="15245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443;p41">
              <a:extLst>
                <a:ext uri="{FF2B5EF4-FFF2-40B4-BE49-F238E27FC236}">
                  <a16:creationId xmlns:a16="http://schemas.microsoft.com/office/drawing/2014/main" id="{278E19EB-DDDC-CEDF-A802-8F5A11B47003}"/>
                </a:ext>
              </a:extLst>
            </p:cNvPr>
            <p:cNvSpPr/>
            <p:nvPr/>
          </p:nvSpPr>
          <p:spPr>
            <a:xfrm>
              <a:off x="3729500" y="3044775"/>
              <a:ext cx="97600" cy="65750"/>
            </a:xfrm>
            <a:custGeom>
              <a:avLst/>
              <a:gdLst/>
              <a:ahLst/>
              <a:cxnLst/>
              <a:rect l="l" t="t" r="r" b="b"/>
              <a:pathLst>
                <a:path w="3904" h="2630" extrusionOk="0">
                  <a:moveTo>
                    <a:pt x="3750" y="1"/>
                  </a:moveTo>
                  <a:cubicBezTo>
                    <a:pt x="3707" y="1"/>
                    <a:pt x="3657" y="16"/>
                    <a:pt x="3603" y="48"/>
                  </a:cubicBezTo>
                  <a:lnTo>
                    <a:pt x="301" y="1949"/>
                  </a:lnTo>
                  <a:cubicBezTo>
                    <a:pt x="134" y="2049"/>
                    <a:pt x="34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603" y="682"/>
                  </a:lnTo>
                  <a:cubicBezTo>
                    <a:pt x="3770" y="581"/>
                    <a:pt x="3870" y="415"/>
                    <a:pt x="3903" y="181"/>
                  </a:cubicBezTo>
                  <a:cubicBezTo>
                    <a:pt x="3903" y="68"/>
                    <a:pt x="3842" y="1"/>
                    <a:pt x="37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444;p41">
              <a:extLst>
                <a:ext uri="{FF2B5EF4-FFF2-40B4-BE49-F238E27FC236}">
                  <a16:creationId xmlns:a16="http://schemas.microsoft.com/office/drawing/2014/main" id="{10552275-F29D-C1A9-D938-839C99B33C89}"/>
                </a:ext>
              </a:extLst>
            </p:cNvPr>
            <p:cNvSpPr/>
            <p:nvPr/>
          </p:nvSpPr>
          <p:spPr>
            <a:xfrm>
              <a:off x="4279900" y="2526750"/>
              <a:ext cx="48375" cy="134800"/>
            </a:xfrm>
            <a:custGeom>
              <a:avLst/>
              <a:gdLst/>
              <a:ahLst/>
              <a:cxnLst/>
              <a:rect l="l" t="t" r="r" b="b"/>
              <a:pathLst>
                <a:path w="1935" h="5392" extrusionOk="0">
                  <a:moveTo>
                    <a:pt x="1109" y="1"/>
                  </a:moveTo>
                  <a:cubicBezTo>
                    <a:pt x="718" y="1"/>
                    <a:pt x="331" y="121"/>
                    <a:pt x="0" y="354"/>
                  </a:cubicBezTo>
                  <a:lnTo>
                    <a:pt x="0" y="5391"/>
                  </a:lnTo>
                  <a:lnTo>
                    <a:pt x="1935" y="187"/>
                  </a:lnTo>
                  <a:cubicBezTo>
                    <a:pt x="1671" y="62"/>
                    <a:pt x="1389" y="1"/>
                    <a:pt x="1109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445;p41">
              <a:extLst>
                <a:ext uri="{FF2B5EF4-FFF2-40B4-BE49-F238E27FC236}">
                  <a16:creationId xmlns:a16="http://schemas.microsoft.com/office/drawing/2014/main" id="{EE9BD09C-1EF2-996B-B010-8CD399747713}"/>
                </a:ext>
              </a:extLst>
            </p:cNvPr>
            <p:cNvSpPr/>
            <p:nvPr/>
          </p:nvSpPr>
          <p:spPr>
            <a:xfrm>
              <a:off x="4231525" y="2535600"/>
              <a:ext cx="48400" cy="126775"/>
            </a:xfrm>
            <a:custGeom>
              <a:avLst/>
              <a:gdLst/>
              <a:ahLst/>
              <a:cxnLst/>
              <a:rect l="l" t="t" r="r" b="b"/>
              <a:pathLst>
                <a:path w="1936" h="5071" extrusionOk="0">
                  <a:moveTo>
                    <a:pt x="1935" y="0"/>
                  </a:moveTo>
                  <a:cubicBezTo>
                    <a:pt x="1135" y="500"/>
                    <a:pt x="468" y="1234"/>
                    <a:pt x="1" y="2068"/>
                  </a:cubicBezTo>
                  <a:lnTo>
                    <a:pt x="1935" y="5070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446;p41">
              <a:extLst>
                <a:ext uri="{FF2B5EF4-FFF2-40B4-BE49-F238E27FC236}">
                  <a16:creationId xmlns:a16="http://schemas.microsoft.com/office/drawing/2014/main" id="{9DA31612-32D3-8BE9-625D-ED94D7594D92}"/>
                </a:ext>
              </a:extLst>
            </p:cNvPr>
            <p:cNvSpPr/>
            <p:nvPr/>
          </p:nvSpPr>
          <p:spPr>
            <a:xfrm>
              <a:off x="4201500" y="2587300"/>
              <a:ext cx="78425" cy="80900"/>
            </a:xfrm>
            <a:custGeom>
              <a:avLst/>
              <a:gdLst/>
              <a:ahLst/>
              <a:cxnLst/>
              <a:rect l="l" t="t" r="r" b="b"/>
              <a:pathLst>
                <a:path w="3137" h="3236" extrusionOk="0">
                  <a:moveTo>
                    <a:pt x="1202" y="0"/>
                  </a:moveTo>
                  <a:cubicBezTo>
                    <a:pt x="634" y="1001"/>
                    <a:pt x="234" y="2102"/>
                    <a:pt x="1" y="3236"/>
                  </a:cubicBezTo>
                  <a:lnTo>
                    <a:pt x="3136" y="3002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447;p41">
              <a:extLst>
                <a:ext uri="{FF2B5EF4-FFF2-40B4-BE49-F238E27FC236}">
                  <a16:creationId xmlns:a16="http://schemas.microsoft.com/office/drawing/2014/main" id="{C1EB9E60-043D-F82D-74BD-9E533008283B}"/>
                </a:ext>
              </a:extLst>
            </p:cNvPr>
            <p:cNvSpPr/>
            <p:nvPr/>
          </p:nvSpPr>
          <p:spPr>
            <a:xfrm>
              <a:off x="4201500" y="2535600"/>
              <a:ext cx="78425" cy="132600"/>
            </a:xfrm>
            <a:custGeom>
              <a:avLst/>
              <a:gdLst/>
              <a:ahLst/>
              <a:cxnLst/>
              <a:rect l="l" t="t" r="r" b="b"/>
              <a:pathLst>
                <a:path w="3137" h="5304" extrusionOk="0">
                  <a:moveTo>
                    <a:pt x="3136" y="0"/>
                  </a:moveTo>
                  <a:cubicBezTo>
                    <a:pt x="2336" y="500"/>
                    <a:pt x="1669" y="1234"/>
                    <a:pt x="1202" y="2068"/>
                  </a:cubicBezTo>
                  <a:cubicBezTo>
                    <a:pt x="634" y="3069"/>
                    <a:pt x="234" y="4170"/>
                    <a:pt x="1" y="5304"/>
                  </a:cubicBezTo>
                  <a:lnTo>
                    <a:pt x="3136" y="5070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448;p41">
              <a:extLst>
                <a:ext uri="{FF2B5EF4-FFF2-40B4-BE49-F238E27FC236}">
                  <a16:creationId xmlns:a16="http://schemas.microsoft.com/office/drawing/2014/main" id="{160FC955-0B0C-7387-BAA0-7C4B51922865}"/>
                </a:ext>
              </a:extLst>
            </p:cNvPr>
            <p:cNvSpPr/>
            <p:nvPr/>
          </p:nvSpPr>
          <p:spPr>
            <a:xfrm>
              <a:off x="4279900" y="2531425"/>
              <a:ext cx="77575" cy="130125"/>
            </a:xfrm>
            <a:custGeom>
              <a:avLst/>
              <a:gdLst/>
              <a:ahLst/>
              <a:cxnLst/>
              <a:rect l="l" t="t" r="r" b="b"/>
              <a:pathLst>
                <a:path w="3103" h="5205" extrusionOk="0">
                  <a:moveTo>
                    <a:pt x="1935" y="0"/>
                  </a:moveTo>
                  <a:lnTo>
                    <a:pt x="0" y="5204"/>
                  </a:lnTo>
                  <a:lnTo>
                    <a:pt x="3102" y="1835"/>
                  </a:lnTo>
                  <a:cubicBezTo>
                    <a:pt x="3002" y="1068"/>
                    <a:pt x="2569" y="401"/>
                    <a:pt x="193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449;p41">
              <a:extLst>
                <a:ext uri="{FF2B5EF4-FFF2-40B4-BE49-F238E27FC236}">
                  <a16:creationId xmlns:a16="http://schemas.microsoft.com/office/drawing/2014/main" id="{154CFDF2-3932-A2D6-40C1-9256876F684F}"/>
                </a:ext>
              </a:extLst>
            </p:cNvPr>
            <p:cNvSpPr/>
            <p:nvPr/>
          </p:nvSpPr>
          <p:spPr>
            <a:xfrm>
              <a:off x="4197325" y="2661525"/>
              <a:ext cx="82600" cy="85075"/>
            </a:xfrm>
            <a:custGeom>
              <a:avLst/>
              <a:gdLst/>
              <a:ahLst/>
              <a:cxnLst/>
              <a:rect l="l" t="t" r="r" b="b"/>
              <a:pathLst>
                <a:path w="3304" h="3403" extrusionOk="0">
                  <a:moveTo>
                    <a:pt x="3303" y="0"/>
                  </a:moveTo>
                  <a:lnTo>
                    <a:pt x="168" y="234"/>
                  </a:lnTo>
                  <a:cubicBezTo>
                    <a:pt x="68" y="801"/>
                    <a:pt x="34" y="1368"/>
                    <a:pt x="34" y="1901"/>
                  </a:cubicBezTo>
                  <a:cubicBezTo>
                    <a:pt x="1" y="2402"/>
                    <a:pt x="68" y="2902"/>
                    <a:pt x="168" y="3402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450;p41">
              <a:extLst>
                <a:ext uri="{FF2B5EF4-FFF2-40B4-BE49-F238E27FC236}">
                  <a16:creationId xmlns:a16="http://schemas.microsoft.com/office/drawing/2014/main" id="{F75234BB-CFE3-C27D-F0C5-6B1C913FEDA7}"/>
                </a:ext>
              </a:extLst>
            </p:cNvPr>
            <p:cNvSpPr/>
            <p:nvPr/>
          </p:nvSpPr>
          <p:spPr>
            <a:xfrm>
              <a:off x="4279900" y="26556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67"/>
                  </a:lnTo>
                  <a:lnTo>
                    <a:pt x="1935" y="3236"/>
                  </a:lnTo>
                  <a:cubicBezTo>
                    <a:pt x="2502" y="2235"/>
                    <a:pt x="2902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451;p41">
              <a:extLst>
                <a:ext uri="{FF2B5EF4-FFF2-40B4-BE49-F238E27FC236}">
                  <a16:creationId xmlns:a16="http://schemas.microsoft.com/office/drawing/2014/main" id="{04FFAF2C-4D91-21BD-7F01-F45CCEA78BCD}"/>
                </a:ext>
              </a:extLst>
            </p:cNvPr>
            <p:cNvSpPr/>
            <p:nvPr/>
          </p:nvSpPr>
          <p:spPr>
            <a:xfrm>
              <a:off x="4231525" y="2662350"/>
              <a:ext cx="48400" cy="134775"/>
            </a:xfrm>
            <a:custGeom>
              <a:avLst/>
              <a:gdLst/>
              <a:ahLst/>
              <a:cxnLst/>
              <a:rect l="l" t="t" r="r" b="b"/>
              <a:pathLst>
                <a:path w="1936" h="5391" extrusionOk="0">
                  <a:moveTo>
                    <a:pt x="1935" y="0"/>
                  </a:moveTo>
                  <a:lnTo>
                    <a:pt x="1" y="5204"/>
                  </a:lnTo>
                  <a:cubicBezTo>
                    <a:pt x="265" y="5329"/>
                    <a:pt x="547" y="5391"/>
                    <a:pt x="826" y="5391"/>
                  </a:cubicBezTo>
                  <a:cubicBezTo>
                    <a:pt x="1217" y="5391"/>
                    <a:pt x="1605" y="5271"/>
                    <a:pt x="1935" y="5037"/>
                  </a:cubicBezTo>
                  <a:lnTo>
                    <a:pt x="193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452;p41">
              <a:extLst>
                <a:ext uri="{FF2B5EF4-FFF2-40B4-BE49-F238E27FC236}">
                  <a16:creationId xmlns:a16="http://schemas.microsoft.com/office/drawing/2014/main" id="{2F851EB8-4682-FA61-4E98-4C0F73FEEE08}"/>
                </a:ext>
              </a:extLst>
            </p:cNvPr>
            <p:cNvSpPr/>
            <p:nvPr/>
          </p:nvSpPr>
          <p:spPr>
            <a:xfrm>
              <a:off x="4201500" y="26623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0"/>
                  </a:moveTo>
                  <a:lnTo>
                    <a:pt x="1" y="3369"/>
                  </a:lnTo>
                  <a:cubicBezTo>
                    <a:pt x="134" y="4103"/>
                    <a:pt x="568" y="4770"/>
                    <a:pt x="1202" y="520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453;p41">
              <a:extLst>
                <a:ext uri="{FF2B5EF4-FFF2-40B4-BE49-F238E27FC236}">
                  <a16:creationId xmlns:a16="http://schemas.microsoft.com/office/drawing/2014/main" id="{FE5916BC-B437-1A1C-241E-C708608694F9}"/>
                </a:ext>
              </a:extLst>
            </p:cNvPr>
            <p:cNvSpPr/>
            <p:nvPr/>
          </p:nvSpPr>
          <p:spPr>
            <a:xfrm>
              <a:off x="4279900" y="25781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0"/>
                  </a:moveTo>
                  <a:lnTo>
                    <a:pt x="0" y="3369"/>
                  </a:lnTo>
                  <a:lnTo>
                    <a:pt x="3136" y="3136"/>
                  </a:lnTo>
                  <a:cubicBezTo>
                    <a:pt x="3236" y="2569"/>
                    <a:pt x="3303" y="2002"/>
                    <a:pt x="3303" y="1468"/>
                  </a:cubicBezTo>
                  <a:cubicBezTo>
                    <a:pt x="3303" y="968"/>
                    <a:pt x="3236" y="467"/>
                    <a:pt x="31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454;p41">
              <a:extLst>
                <a:ext uri="{FF2B5EF4-FFF2-40B4-BE49-F238E27FC236}">
                  <a16:creationId xmlns:a16="http://schemas.microsoft.com/office/drawing/2014/main" id="{30548F09-5F67-8633-0E79-FA90EBF9EA9B}"/>
                </a:ext>
              </a:extLst>
            </p:cNvPr>
            <p:cNvSpPr/>
            <p:nvPr/>
          </p:nvSpPr>
          <p:spPr>
            <a:xfrm>
              <a:off x="4279900" y="2662350"/>
              <a:ext cx="48375" cy="125950"/>
            </a:xfrm>
            <a:custGeom>
              <a:avLst/>
              <a:gdLst/>
              <a:ahLst/>
              <a:cxnLst/>
              <a:rect l="l" t="t" r="r" b="b"/>
              <a:pathLst>
                <a:path w="1935" h="5038" extrusionOk="0">
                  <a:moveTo>
                    <a:pt x="0" y="0"/>
                  </a:moveTo>
                  <a:lnTo>
                    <a:pt x="0" y="5037"/>
                  </a:lnTo>
                  <a:cubicBezTo>
                    <a:pt x="801" y="4537"/>
                    <a:pt x="1468" y="3803"/>
                    <a:pt x="1935" y="29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455;p41">
              <a:extLst>
                <a:ext uri="{FF2B5EF4-FFF2-40B4-BE49-F238E27FC236}">
                  <a16:creationId xmlns:a16="http://schemas.microsoft.com/office/drawing/2014/main" id="{F05FFF9E-C184-4548-2C3A-7DE881D890FB}"/>
                </a:ext>
              </a:extLst>
            </p:cNvPr>
            <p:cNvSpPr/>
            <p:nvPr/>
          </p:nvSpPr>
          <p:spPr>
            <a:xfrm>
              <a:off x="4231525" y="2804600"/>
              <a:ext cx="96750" cy="65775"/>
            </a:xfrm>
            <a:custGeom>
              <a:avLst/>
              <a:gdLst/>
              <a:ahLst/>
              <a:cxnLst/>
              <a:rect l="l" t="t" r="r" b="b"/>
              <a:pathLst>
                <a:path w="3870" h="2631" extrusionOk="0">
                  <a:moveTo>
                    <a:pt x="3717" y="1"/>
                  </a:moveTo>
                  <a:cubicBezTo>
                    <a:pt x="3673" y="1"/>
                    <a:pt x="3623" y="16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16"/>
                    <a:pt x="1" y="2450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2"/>
                  </a:lnTo>
                  <a:cubicBezTo>
                    <a:pt x="3737" y="582"/>
                    <a:pt x="3870" y="381"/>
                    <a:pt x="3870" y="181"/>
                  </a:cubicBezTo>
                  <a:cubicBezTo>
                    <a:pt x="3870" y="68"/>
                    <a:pt x="3808" y="1"/>
                    <a:pt x="37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456;p41">
              <a:extLst>
                <a:ext uri="{FF2B5EF4-FFF2-40B4-BE49-F238E27FC236}">
                  <a16:creationId xmlns:a16="http://schemas.microsoft.com/office/drawing/2014/main" id="{D208F114-6E57-EB1E-A1BF-F21C01782D12}"/>
                </a:ext>
              </a:extLst>
            </p:cNvPr>
            <p:cNvSpPr/>
            <p:nvPr/>
          </p:nvSpPr>
          <p:spPr>
            <a:xfrm>
              <a:off x="4213175" y="2843000"/>
              <a:ext cx="133450" cy="87375"/>
            </a:xfrm>
            <a:custGeom>
              <a:avLst/>
              <a:gdLst/>
              <a:ahLst/>
              <a:cxnLst/>
              <a:rect l="l" t="t" r="r" b="b"/>
              <a:pathLst>
                <a:path w="5338" h="3495" extrusionOk="0">
                  <a:moveTo>
                    <a:pt x="5180" y="0"/>
                  </a:moveTo>
                  <a:cubicBezTo>
                    <a:pt x="5138" y="0"/>
                    <a:pt x="5089" y="15"/>
                    <a:pt x="5038" y="46"/>
                  </a:cubicBezTo>
                  <a:lnTo>
                    <a:pt x="301" y="2782"/>
                  </a:lnTo>
                  <a:cubicBezTo>
                    <a:pt x="134" y="2882"/>
                    <a:pt x="34" y="3082"/>
                    <a:pt x="1" y="3282"/>
                  </a:cubicBezTo>
                  <a:cubicBezTo>
                    <a:pt x="1" y="3420"/>
                    <a:pt x="64" y="3495"/>
                    <a:pt x="159" y="3495"/>
                  </a:cubicBezTo>
                  <a:cubicBezTo>
                    <a:pt x="201" y="3495"/>
                    <a:pt x="249" y="3480"/>
                    <a:pt x="301" y="3449"/>
                  </a:cubicBezTo>
                  <a:lnTo>
                    <a:pt x="5038" y="713"/>
                  </a:lnTo>
                  <a:cubicBezTo>
                    <a:pt x="5204" y="580"/>
                    <a:pt x="5338" y="413"/>
                    <a:pt x="5338" y="213"/>
                  </a:cubicBezTo>
                  <a:cubicBezTo>
                    <a:pt x="5338" y="75"/>
                    <a:pt x="5274" y="0"/>
                    <a:pt x="51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457;p41">
              <a:extLst>
                <a:ext uri="{FF2B5EF4-FFF2-40B4-BE49-F238E27FC236}">
                  <a16:creationId xmlns:a16="http://schemas.microsoft.com/office/drawing/2014/main" id="{1BBCBDAA-F05A-DA88-547C-828742C00E0E}"/>
                </a:ext>
              </a:extLst>
            </p:cNvPr>
            <p:cNvSpPr/>
            <p:nvPr/>
          </p:nvSpPr>
          <p:spPr>
            <a:xfrm>
              <a:off x="4213175" y="28918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58" y="0"/>
                  </a:moveTo>
                  <a:cubicBezTo>
                    <a:pt x="5122" y="0"/>
                    <a:pt x="5081" y="9"/>
                    <a:pt x="5038" y="26"/>
                  </a:cubicBezTo>
                  <a:lnTo>
                    <a:pt x="301" y="2795"/>
                  </a:lnTo>
                  <a:cubicBezTo>
                    <a:pt x="134" y="2895"/>
                    <a:pt x="34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7" y="3475"/>
                    <a:pt x="247" y="3461"/>
                    <a:pt x="301" y="3428"/>
                  </a:cubicBezTo>
                  <a:lnTo>
                    <a:pt x="5038" y="693"/>
                  </a:lnTo>
                  <a:cubicBezTo>
                    <a:pt x="5204" y="593"/>
                    <a:pt x="5338" y="393"/>
                    <a:pt x="5338" y="193"/>
                  </a:cubicBezTo>
                  <a:cubicBezTo>
                    <a:pt x="5338" y="69"/>
                    <a:pt x="5264" y="0"/>
                    <a:pt x="515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458;p41">
              <a:extLst>
                <a:ext uri="{FF2B5EF4-FFF2-40B4-BE49-F238E27FC236}">
                  <a16:creationId xmlns:a16="http://schemas.microsoft.com/office/drawing/2014/main" id="{1E00FABA-29C2-EE2F-9608-CEB396698BB6}"/>
                </a:ext>
              </a:extLst>
            </p:cNvPr>
            <p:cNvSpPr/>
            <p:nvPr/>
          </p:nvSpPr>
          <p:spPr>
            <a:xfrm>
              <a:off x="4213175" y="29413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84" y="0"/>
                  </a:moveTo>
                  <a:cubicBezTo>
                    <a:pt x="5141" y="0"/>
                    <a:pt x="5091" y="15"/>
                    <a:pt x="5038" y="47"/>
                  </a:cubicBezTo>
                  <a:lnTo>
                    <a:pt x="301" y="2783"/>
                  </a:lnTo>
                  <a:cubicBezTo>
                    <a:pt x="134" y="2883"/>
                    <a:pt x="34" y="3083"/>
                    <a:pt x="1" y="3283"/>
                  </a:cubicBezTo>
                  <a:cubicBezTo>
                    <a:pt x="1" y="3407"/>
                    <a:pt x="74" y="3475"/>
                    <a:pt x="180" y="3475"/>
                  </a:cubicBezTo>
                  <a:cubicBezTo>
                    <a:pt x="217" y="3475"/>
                    <a:pt x="258" y="3467"/>
                    <a:pt x="301" y="3450"/>
                  </a:cubicBezTo>
                  <a:lnTo>
                    <a:pt x="5038" y="681"/>
                  </a:lnTo>
                  <a:cubicBezTo>
                    <a:pt x="5204" y="581"/>
                    <a:pt x="5338" y="414"/>
                    <a:pt x="5338" y="181"/>
                  </a:cubicBezTo>
                  <a:cubicBezTo>
                    <a:pt x="5338" y="68"/>
                    <a:pt x="5276" y="0"/>
                    <a:pt x="5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459;p41">
              <a:extLst>
                <a:ext uri="{FF2B5EF4-FFF2-40B4-BE49-F238E27FC236}">
                  <a16:creationId xmlns:a16="http://schemas.microsoft.com/office/drawing/2014/main" id="{86785E75-38C3-0724-1379-CBEF2FBD88FA}"/>
                </a:ext>
              </a:extLst>
            </p:cNvPr>
            <p:cNvSpPr/>
            <p:nvPr/>
          </p:nvSpPr>
          <p:spPr>
            <a:xfrm>
              <a:off x="4575950" y="2355125"/>
              <a:ext cx="48375" cy="134625"/>
            </a:xfrm>
            <a:custGeom>
              <a:avLst/>
              <a:gdLst/>
              <a:ahLst/>
              <a:cxnLst/>
              <a:rect l="l" t="t" r="r" b="b"/>
              <a:pathLst>
                <a:path w="1935" h="5385" extrusionOk="0">
                  <a:moveTo>
                    <a:pt x="1103" y="1"/>
                  </a:moveTo>
                  <a:cubicBezTo>
                    <a:pt x="725" y="1"/>
                    <a:pt x="341" y="120"/>
                    <a:pt x="0" y="348"/>
                  </a:cubicBezTo>
                  <a:lnTo>
                    <a:pt x="0" y="5384"/>
                  </a:lnTo>
                  <a:lnTo>
                    <a:pt x="1935" y="214"/>
                  </a:lnTo>
                  <a:cubicBezTo>
                    <a:pt x="1675" y="70"/>
                    <a:pt x="1391" y="1"/>
                    <a:pt x="110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460;p41">
              <a:extLst>
                <a:ext uri="{FF2B5EF4-FFF2-40B4-BE49-F238E27FC236}">
                  <a16:creationId xmlns:a16="http://schemas.microsoft.com/office/drawing/2014/main" id="{E5303F97-780F-9D13-4446-B12829A3C001}"/>
                </a:ext>
              </a:extLst>
            </p:cNvPr>
            <p:cNvSpPr/>
            <p:nvPr/>
          </p:nvSpPr>
          <p:spPr>
            <a:xfrm>
              <a:off x="4528400" y="2363800"/>
              <a:ext cx="47575" cy="125950"/>
            </a:xfrm>
            <a:custGeom>
              <a:avLst/>
              <a:gdLst/>
              <a:ahLst/>
              <a:cxnLst/>
              <a:rect l="l" t="t" r="r" b="b"/>
              <a:pathLst>
                <a:path w="1903" h="5038" extrusionOk="0">
                  <a:moveTo>
                    <a:pt x="1902" y="1"/>
                  </a:moveTo>
                  <a:cubicBezTo>
                    <a:pt x="1101" y="501"/>
                    <a:pt x="434" y="1235"/>
                    <a:pt x="1" y="2069"/>
                  </a:cubicBezTo>
                  <a:lnTo>
                    <a:pt x="1902" y="5037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461;p41">
              <a:extLst>
                <a:ext uri="{FF2B5EF4-FFF2-40B4-BE49-F238E27FC236}">
                  <a16:creationId xmlns:a16="http://schemas.microsoft.com/office/drawing/2014/main" id="{920626B3-2777-2442-CD26-02B016CB80ED}"/>
                </a:ext>
              </a:extLst>
            </p:cNvPr>
            <p:cNvSpPr/>
            <p:nvPr/>
          </p:nvSpPr>
          <p:spPr>
            <a:xfrm>
              <a:off x="4498375" y="2415500"/>
              <a:ext cx="78425" cy="80925"/>
            </a:xfrm>
            <a:custGeom>
              <a:avLst/>
              <a:gdLst/>
              <a:ahLst/>
              <a:cxnLst/>
              <a:rect l="l" t="t" r="r" b="b"/>
              <a:pathLst>
                <a:path w="3137" h="3237" extrusionOk="0">
                  <a:moveTo>
                    <a:pt x="1202" y="1"/>
                  </a:moveTo>
                  <a:cubicBezTo>
                    <a:pt x="601" y="1001"/>
                    <a:pt x="201" y="2102"/>
                    <a:pt x="1" y="3236"/>
                  </a:cubicBezTo>
                  <a:lnTo>
                    <a:pt x="3136" y="3003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462;p41">
              <a:extLst>
                <a:ext uri="{FF2B5EF4-FFF2-40B4-BE49-F238E27FC236}">
                  <a16:creationId xmlns:a16="http://schemas.microsoft.com/office/drawing/2014/main" id="{F6C6CDA0-EC8F-62A8-AC15-40540F6E0834}"/>
                </a:ext>
              </a:extLst>
            </p:cNvPr>
            <p:cNvSpPr/>
            <p:nvPr/>
          </p:nvSpPr>
          <p:spPr>
            <a:xfrm>
              <a:off x="4576775" y="2360475"/>
              <a:ext cx="77575" cy="130100"/>
            </a:xfrm>
            <a:custGeom>
              <a:avLst/>
              <a:gdLst/>
              <a:ahLst/>
              <a:cxnLst/>
              <a:rect l="l" t="t" r="r" b="b"/>
              <a:pathLst>
                <a:path w="3103" h="5204" extrusionOk="0">
                  <a:moveTo>
                    <a:pt x="1902" y="0"/>
                  </a:moveTo>
                  <a:lnTo>
                    <a:pt x="0" y="5204"/>
                  </a:lnTo>
                  <a:lnTo>
                    <a:pt x="3103" y="1835"/>
                  </a:lnTo>
                  <a:cubicBezTo>
                    <a:pt x="3003" y="1068"/>
                    <a:pt x="2569" y="400"/>
                    <a:pt x="190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463;p41">
              <a:extLst>
                <a:ext uri="{FF2B5EF4-FFF2-40B4-BE49-F238E27FC236}">
                  <a16:creationId xmlns:a16="http://schemas.microsoft.com/office/drawing/2014/main" id="{952B5852-E49C-089E-A41E-9D6059718C5C}"/>
                </a:ext>
              </a:extLst>
            </p:cNvPr>
            <p:cNvSpPr/>
            <p:nvPr/>
          </p:nvSpPr>
          <p:spPr>
            <a:xfrm>
              <a:off x="4494225" y="2489725"/>
              <a:ext cx="82575" cy="85075"/>
            </a:xfrm>
            <a:custGeom>
              <a:avLst/>
              <a:gdLst/>
              <a:ahLst/>
              <a:cxnLst/>
              <a:rect l="l" t="t" r="r" b="b"/>
              <a:pathLst>
                <a:path w="3303" h="3403" extrusionOk="0">
                  <a:moveTo>
                    <a:pt x="3302" y="0"/>
                  </a:moveTo>
                  <a:lnTo>
                    <a:pt x="167" y="234"/>
                  </a:lnTo>
                  <a:cubicBezTo>
                    <a:pt x="67" y="801"/>
                    <a:pt x="0" y="1368"/>
                    <a:pt x="0" y="1902"/>
                  </a:cubicBezTo>
                  <a:cubicBezTo>
                    <a:pt x="0" y="2402"/>
                    <a:pt x="67" y="2903"/>
                    <a:pt x="167" y="3403"/>
                  </a:cubicBezTo>
                  <a:lnTo>
                    <a:pt x="33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464;p41">
              <a:extLst>
                <a:ext uri="{FF2B5EF4-FFF2-40B4-BE49-F238E27FC236}">
                  <a16:creationId xmlns:a16="http://schemas.microsoft.com/office/drawing/2014/main" id="{AC1C58C5-B56A-45A4-48F0-EF68A337C3C7}"/>
                </a:ext>
              </a:extLst>
            </p:cNvPr>
            <p:cNvSpPr/>
            <p:nvPr/>
          </p:nvSpPr>
          <p:spPr>
            <a:xfrm>
              <a:off x="4575950" y="24838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34"/>
                  </a:lnTo>
                  <a:lnTo>
                    <a:pt x="1935" y="3237"/>
                  </a:lnTo>
                  <a:cubicBezTo>
                    <a:pt x="2535" y="2236"/>
                    <a:pt x="2935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465;p41">
              <a:extLst>
                <a:ext uri="{FF2B5EF4-FFF2-40B4-BE49-F238E27FC236}">
                  <a16:creationId xmlns:a16="http://schemas.microsoft.com/office/drawing/2014/main" id="{E0589F4A-13D1-3FCE-D63D-8216832DC309}"/>
                </a:ext>
              </a:extLst>
            </p:cNvPr>
            <p:cNvSpPr/>
            <p:nvPr/>
          </p:nvSpPr>
          <p:spPr>
            <a:xfrm>
              <a:off x="4528400" y="2489725"/>
              <a:ext cx="47575" cy="135625"/>
            </a:xfrm>
            <a:custGeom>
              <a:avLst/>
              <a:gdLst/>
              <a:ahLst/>
              <a:cxnLst/>
              <a:rect l="l" t="t" r="r" b="b"/>
              <a:pathLst>
                <a:path w="1903" h="5425" extrusionOk="0">
                  <a:moveTo>
                    <a:pt x="1902" y="0"/>
                  </a:moveTo>
                  <a:lnTo>
                    <a:pt x="1" y="5238"/>
                  </a:lnTo>
                  <a:cubicBezTo>
                    <a:pt x="251" y="5363"/>
                    <a:pt x="525" y="5424"/>
                    <a:pt x="800" y="5424"/>
                  </a:cubicBezTo>
                  <a:cubicBezTo>
                    <a:pt x="1184" y="5424"/>
                    <a:pt x="1571" y="5304"/>
                    <a:pt x="1902" y="5071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466;p41">
              <a:extLst>
                <a:ext uri="{FF2B5EF4-FFF2-40B4-BE49-F238E27FC236}">
                  <a16:creationId xmlns:a16="http://schemas.microsoft.com/office/drawing/2014/main" id="{093322A2-AB1A-CFA6-46EE-13AA6768A6EC}"/>
                </a:ext>
              </a:extLst>
            </p:cNvPr>
            <p:cNvSpPr/>
            <p:nvPr/>
          </p:nvSpPr>
          <p:spPr>
            <a:xfrm>
              <a:off x="4498375" y="24905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1"/>
                  </a:moveTo>
                  <a:lnTo>
                    <a:pt x="1" y="3370"/>
                  </a:lnTo>
                  <a:cubicBezTo>
                    <a:pt x="134" y="4104"/>
                    <a:pt x="568" y="4771"/>
                    <a:pt x="1202" y="5205"/>
                  </a:cubicBezTo>
                  <a:lnTo>
                    <a:pt x="31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467;p41">
              <a:extLst>
                <a:ext uri="{FF2B5EF4-FFF2-40B4-BE49-F238E27FC236}">
                  <a16:creationId xmlns:a16="http://schemas.microsoft.com/office/drawing/2014/main" id="{4FD06D46-88AF-075B-C2D7-EE4F30F29F8E}"/>
                </a:ext>
              </a:extLst>
            </p:cNvPr>
            <p:cNvSpPr/>
            <p:nvPr/>
          </p:nvSpPr>
          <p:spPr>
            <a:xfrm>
              <a:off x="4494225" y="2363800"/>
              <a:ext cx="81750" cy="256875"/>
            </a:xfrm>
            <a:custGeom>
              <a:avLst/>
              <a:gdLst/>
              <a:ahLst/>
              <a:cxnLst/>
              <a:rect l="l" t="t" r="r" b="b"/>
              <a:pathLst>
                <a:path w="3270" h="10275" extrusionOk="0">
                  <a:moveTo>
                    <a:pt x="3269" y="1"/>
                  </a:moveTo>
                  <a:cubicBezTo>
                    <a:pt x="2468" y="501"/>
                    <a:pt x="1801" y="1235"/>
                    <a:pt x="1368" y="2069"/>
                  </a:cubicBezTo>
                  <a:cubicBezTo>
                    <a:pt x="767" y="3069"/>
                    <a:pt x="367" y="4170"/>
                    <a:pt x="167" y="5304"/>
                  </a:cubicBezTo>
                  <a:cubicBezTo>
                    <a:pt x="67" y="5838"/>
                    <a:pt x="0" y="6405"/>
                    <a:pt x="0" y="6972"/>
                  </a:cubicBezTo>
                  <a:cubicBezTo>
                    <a:pt x="0" y="7473"/>
                    <a:pt x="67" y="7940"/>
                    <a:pt x="167" y="8440"/>
                  </a:cubicBezTo>
                  <a:cubicBezTo>
                    <a:pt x="300" y="9174"/>
                    <a:pt x="734" y="9841"/>
                    <a:pt x="1368" y="10275"/>
                  </a:cubicBezTo>
                  <a:lnTo>
                    <a:pt x="3269" y="50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468;p41">
              <a:extLst>
                <a:ext uri="{FF2B5EF4-FFF2-40B4-BE49-F238E27FC236}">
                  <a16:creationId xmlns:a16="http://schemas.microsoft.com/office/drawing/2014/main" id="{B0FCD6E1-7365-A51D-A831-6B499B7A2F00}"/>
                </a:ext>
              </a:extLst>
            </p:cNvPr>
            <p:cNvSpPr/>
            <p:nvPr/>
          </p:nvSpPr>
          <p:spPr>
            <a:xfrm>
              <a:off x="4575950" y="24063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1"/>
                  </a:moveTo>
                  <a:lnTo>
                    <a:pt x="0" y="3370"/>
                  </a:lnTo>
                  <a:lnTo>
                    <a:pt x="3136" y="3136"/>
                  </a:lnTo>
                  <a:cubicBezTo>
                    <a:pt x="3236" y="2603"/>
                    <a:pt x="3302" y="2036"/>
                    <a:pt x="3302" y="1468"/>
                  </a:cubicBezTo>
                  <a:cubicBezTo>
                    <a:pt x="3302" y="968"/>
                    <a:pt x="3269" y="468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469;p41">
              <a:extLst>
                <a:ext uri="{FF2B5EF4-FFF2-40B4-BE49-F238E27FC236}">
                  <a16:creationId xmlns:a16="http://schemas.microsoft.com/office/drawing/2014/main" id="{E92CD4C3-CA9D-22A3-254B-F90C5E7BFD09}"/>
                </a:ext>
              </a:extLst>
            </p:cNvPr>
            <p:cNvSpPr/>
            <p:nvPr/>
          </p:nvSpPr>
          <p:spPr>
            <a:xfrm>
              <a:off x="4576775" y="2489725"/>
              <a:ext cx="47550" cy="126775"/>
            </a:xfrm>
            <a:custGeom>
              <a:avLst/>
              <a:gdLst/>
              <a:ahLst/>
              <a:cxnLst/>
              <a:rect l="l" t="t" r="r" b="b"/>
              <a:pathLst>
                <a:path w="1902" h="5071" extrusionOk="0">
                  <a:moveTo>
                    <a:pt x="0" y="0"/>
                  </a:moveTo>
                  <a:lnTo>
                    <a:pt x="0" y="5071"/>
                  </a:lnTo>
                  <a:cubicBezTo>
                    <a:pt x="801" y="4570"/>
                    <a:pt x="1468" y="3837"/>
                    <a:pt x="1902" y="30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470;p41">
              <a:extLst>
                <a:ext uri="{FF2B5EF4-FFF2-40B4-BE49-F238E27FC236}">
                  <a16:creationId xmlns:a16="http://schemas.microsoft.com/office/drawing/2014/main" id="{C6B70148-4DF7-213C-6AA5-969CCA655F9C}"/>
                </a:ext>
              </a:extLst>
            </p:cNvPr>
            <p:cNvSpPr/>
            <p:nvPr/>
          </p:nvSpPr>
          <p:spPr>
            <a:xfrm>
              <a:off x="4527575" y="2633350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1"/>
                  </a:moveTo>
                  <a:cubicBezTo>
                    <a:pt x="3687" y="1"/>
                    <a:pt x="3646" y="9"/>
                    <a:pt x="3603" y="26"/>
                  </a:cubicBezTo>
                  <a:lnTo>
                    <a:pt x="301" y="1928"/>
                  </a:lnTo>
                  <a:cubicBezTo>
                    <a:pt x="134" y="2061"/>
                    <a:pt x="34" y="2228"/>
                    <a:pt x="0" y="2428"/>
                  </a:cubicBezTo>
                  <a:cubicBezTo>
                    <a:pt x="0" y="2566"/>
                    <a:pt x="64" y="2641"/>
                    <a:pt x="158" y="2641"/>
                  </a:cubicBezTo>
                  <a:cubicBezTo>
                    <a:pt x="200" y="2641"/>
                    <a:pt x="249" y="2626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1"/>
                    <a:pt x="37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471;p41">
              <a:extLst>
                <a:ext uri="{FF2B5EF4-FFF2-40B4-BE49-F238E27FC236}">
                  <a16:creationId xmlns:a16="http://schemas.microsoft.com/office/drawing/2014/main" id="{B5A9B078-FB96-4BE7-F9E6-7DC344A0FE70}"/>
                </a:ext>
              </a:extLst>
            </p:cNvPr>
            <p:cNvSpPr/>
            <p:nvPr/>
          </p:nvSpPr>
          <p:spPr>
            <a:xfrm>
              <a:off x="4510050" y="26717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8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2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472;p41">
              <a:extLst>
                <a:ext uri="{FF2B5EF4-FFF2-40B4-BE49-F238E27FC236}">
                  <a16:creationId xmlns:a16="http://schemas.microsoft.com/office/drawing/2014/main" id="{B2D0A0D1-A04A-3442-4F52-10AEB2A0E03B}"/>
                </a:ext>
              </a:extLst>
            </p:cNvPr>
            <p:cNvSpPr/>
            <p:nvPr/>
          </p:nvSpPr>
          <p:spPr>
            <a:xfrm>
              <a:off x="4510050" y="27209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9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61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3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473;p41">
              <a:extLst>
                <a:ext uri="{FF2B5EF4-FFF2-40B4-BE49-F238E27FC236}">
                  <a16:creationId xmlns:a16="http://schemas.microsoft.com/office/drawing/2014/main" id="{0D12E10F-6231-C3E5-7B52-7F61AF65E963}"/>
                </a:ext>
              </a:extLst>
            </p:cNvPr>
            <p:cNvSpPr/>
            <p:nvPr/>
          </p:nvSpPr>
          <p:spPr>
            <a:xfrm>
              <a:off x="4510050" y="2770425"/>
              <a:ext cx="132625" cy="86600"/>
            </a:xfrm>
            <a:custGeom>
              <a:avLst/>
              <a:gdLst/>
              <a:ahLst/>
              <a:cxnLst/>
              <a:rect l="l" t="t" r="r" b="b"/>
              <a:pathLst>
                <a:path w="5305" h="3464" extrusionOk="0">
                  <a:moveTo>
                    <a:pt x="5151" y="0"/>
                  </a:moveTo>
                  <a:cubicBezTo>
                    <a:pt x="5108" y="0"/>
                    <a:pt x="5058" y="15"/>
                    <a:pt x="5004" y="47"/>
                  </a:cubicBezTo>
                  <a:lnTo>
                    <a:pt x="301" y="2749"/>
                  </a:lnTo>
                  <a:cubicBezTo>
                    <a:pt x="101" y="2883"/>
                    <a:pt x="1" y="3049"/>
                    <a:pt x="1" y="3283"/>
                  </a:cubicBezTo>
                  <a:cubicBezTo>
                    <a:pt x="1" y="3396"/>
                    <a:pt x="62" y="3463"/>
                    <a:pt x="154" y="3463"/>
                  </a:cubicBezTo>
                  <a:cubicBezTo>
                    <a:pt x="198" y="3463"/>
                    <a:pt x="248" y="3448"/>
                    <a:pt x="301" y="3416"/>
                  </a:cubicBezTo>
                  <a:lnTo>
                    <a:pt x="5004" y="681"/>
                  </a:lnTo>
                  <a:cubicBezTo>
                    <a:pt x="5205" y="581"/>
                    <a:pt x="5305" y="381"/>
                    <a:pt x="5305" y="181"/>
                  </a:cubicBezTo>
                  <a:cubicBezTo>
                    <a:pt x="5305" y="67"/>
                    <a:pt x="5243" y="0"/>
                    <a:pt x="5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474;p41">
              <a:extLst>
                <a:ext uri="{FF2B5EF4-FFF2-40B4-BE49-F238E27FC236}">
                  <a16:creationId xmlns:a16="http://schemas.microsoft.com/office/drawing/2014/main" id="{0780F123-53E1-769A-B780-61920824BD1C}"/>
                </a:ext>
              </a:extLst>
            </p:cNvPr>
            <p:cNvSpPr/>
            <p:nvPr/>
          </p:nvSpPr>
          <p:spPr>
            <a:xfrm>
              <a:off x="3869600" y="3939900"/>
              <a:ext cx="705525" cy="449050"/>
            </a:xfrm>
            <a:custGeom>
              <a:avLst/>
              <a:gdLst/>
              <a:ahLst/>
              <a:cxnLst/>
              <a:rect l="l" t="t" r="r" b="b"/>
              <a:pathLst>
                <a:path w="28221" h="17962" extrusionOk="0">
                  <a:moveTo>
                    <a:pt x="24674" y="1"/>
                  </a:moveTo>
                  <a:cubicBezTo>
                    <a:pt x="24459" y="1"/>
                    <a:pt x="24262" y="46"/>
                    <a:pt x="24084" y="135"/>
                  </a:cubicBezTo>
                  <a:cubicBezTo>
                    <a:pt x="21282" y="1536"/>
                    <a:pt x="1702" y="14112"/>
                    <a:pt x="434" y="14712"/>
                  </a:cubicBezTo>
                  <a:cubicBezTo>
                    <a:pt x="167" y="14879"/>
                    <a:pt x="1" y="15213"/>
                    <a:pt x="1" y="15546"/>
                  </a:cubicBezTo>
                  <a:cubicBezTo>
                    <a:pt x="34" y="16413"/>
                    <a:pt x="468" y="17247"/>
                    <a:pt x="1201" y="17781"/>
                  </a:cubicBezTo>
                  <a:cubicBezTo>
                    <a:pt x="1362" y="17901"/>
                    <a:pt x="1546" y="17961"/>
                    <a:pt x="1732" y="17961"/>
                  </a:cubicBezTo>
                  <a:cubicBezTo>
                    <a:pt x="1857" y="17961"/>
                    <a:pt x="1982" y="17935"/>
                    <a:pt x="2102" y="17881"/>
                  </a:cubicBezTo>
                  <a:cubicBezTo>
                    <a:pt x="4070" y="16780"/>
                    <a:pt x="23451" y="8541"/>
                    <a:pt x="27387" y="6440"/>
                  </a:cubicBezTo>
                  <a:cubicBezTo>
                    <a:pt x="27887" y="6173"/>
                    <a:pt x="28187" y="5639"/>
                    <a:pt x="28221" y="4838"/>
                  </a:cubicBezTo>
                  <a:cubicBezTo>
                    <a:pt x="28187" y="3037"/>
                    <a:pt x="27287" y="1403"/>
                    <a:pt x="25852" y="369"/>
                  </a:cubicBezTo>
                  <a:cubicBezTo>
                    <a:pt x="25419" y="121"/>
                    <a:pt x="25023" y="1"/>
                    <a:pt x="2467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475;p41">
              <a:extLst>
                <a:ext uri="{FF2B5EF4-FFF2-40B4-BE49-F238E27FC236}">
                  <a16:creationId xmlns:a16="http://schemas.microsoft.com/office/drawing/2014/main" id="{261C6EA1-F971-1E87-40F4-184EB3D57138}"/>
                </a:ext>
              </a:extLst>
            </p:cNvPr>
            <p:cNvSpPr/>
            <p:nvPr/>
          </p:nvSpPr>
          <p:spPr>
            <a:xfrm>
              <a:off x="3870425" y="3939899"/>
              <a:ext cx="684700" cy="412026"/>
            </a:xfrm>
            <a:custGeom>
              <a:avLst/>
              <a:gdLst/>
              <a:ahLst/>
              <a:cxnLst/>
              <a:rect l="l" t="t" r="r" b="b"/>
              <a:pathLst>
                <a:path w="27388" h="16481" extrusionOk="0">
                  <a:moveTo>
                    <a:pt x="24641" y="1"/>
                  </a:moveTo>
                  <a:cubicBezTo>
                    <a:pt x="24426" y="1"/>
                    <a:pt x="24229" y="46"/>
                    <a:pt x="24051" y="135"/>
                  </a:cubicBezTo>
                  <a:lnTo>
                    <a:pt x="23985" y="168"/>
                  </a:lnTo>
                  <a:cubicBezTo>
                    <a:pt x="21450" y="1469"/>
                    <a:pt x="6872" y="10776"/>
                    <a:pt x="1936" y="13778"/>
                  </a:cubicBezTo>
                  <a:lnTo>
                    <a:pt x="1902" y="13778"/>
                  </a:lnTo>
                  <a:lnTo>
                    <a:pt x="1702" y="13912"/>
                  </a:lnTo>
                  <a:lnTo>
                    <a:pt x="1669" y="13945"/>
                  </a:lnTo>
                  <a:lnTo>
                    <a:pt x="1535" y="14012"/>
                  </a:lnTo>
                  <a:lnTo>
                    <a:pt x="1402" y="14112"/>
                  </a:lnTo>
                  <a:cubicBezTo>
                    <a:pt x="902" y="14412"/>
                    <a:pt x="535" y="14612"/>
                    <a:pt x="401" y="14679"/>
                  </a:cubicBezTo>
                  <a:cubicBezTo>
                    <a:pt x="368" y="14712"/>
                    <a:pt x="334" y="14746"/>
                    <a:pt x="301" y="14779"/>
                  </a:cubicBezTo>
                  <a:cubicBezTo>
                    <a:pt x="101" y="14979"/>
                    <a:pt x="1" y="15213"/>
                    <a:pt x="1" y="15513"/>
                  </a:cubicBezTo>
                  <a:cubicBezTo>
                    <a:pt x="1" y="15579"/>
                    <a:pt x="1" y="15680"/>
                    <a:pt x="1" y="15780"/>
                  </a:cubicBezTo>
                  <a:lnTo>
                    <a:pt x="1" y="15880"/>
                  </a:lnTo>
                  <a:cubicBezTo>
                    <a:pt x="1" y="15913"/>
                    <a:pt x="1" y="16013"/>
                    <a:pt x="34" y="16046"/>
                  </a:cubicBezTo>
                  <a:lnTo>
                    <a:pt x="68" y="16213"/>
                  </a:lnTo>
                  <a:cubicBezTo>
                    <a:pt x="68" y="16247"/>
                    <a:pt x="101" y="16313"/>
                    <a:pt x="134" y="16347"/>
                  </a:cubicBezTo>
                  <a:cubicBezTo>
                    <a:pt x="134" y="16380"/>
                    <a:pt x="168" y="16447"/>
                    <a:pt x="168" y="16480"/>
                  </a:cubicBezTo>
                  <a:lnTo>
                    <a:pt x="27387" y="2103"/>
                  </a:lnTo>
                  <a:cubicBezTo>
                    <a:pt x="27020" y="1403"/>
                    <a:pt x="26453" y="802"/>
                    <a:pt x="25819" y="369"/>
                  </a:cubicBezTo>
                  <a:cubicBezTo>
                    <a:pt x="25386" y="121"/>
                    <a:pt x="24990" y="1"/>
                    <a:pt x="246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476;p41">
              <a:extLst>
                <a:ext uri="{FF2B5EF4-FFF2-40B4-BE49-F238E27FC236}">
                  <a16:creationId xmlns:a16="http://schemas.microsoft.com/office/drawing/2014/main" id="{BFD33ACA-D5ED-5C48-2C14-FA465491A817}"/>
                </a:ext>
              </a:extLst>
            </p:cNvPr>
            <p:cNvSpPr/>
            <p:nvPr/>
          </p:nvSpPr>
          <p:spPr>
            <a:xfrm>
              <a:off x="3855859" y="4309602"/>
              <a:ext cx="61749" cy="82600"/>
            </a:xfrm>
            <a:custGeom>
              <a:avLst/>
              <a:gdLst/>
              <a:ahLst/>
              <a:cxnLst/>
              <a:rect l="l" t="t" r="r" b="b"/>
              <a:pathLst>
                <a:path w="2470" h="3304" extrusionOk="0">
                  <a:moveTo>
                    <a:pt x="703" y="0"/>
                  </a:moveTo>
                  <a:cubicBezTo>
                    <a:pt x="296" y="0"/>
                    <a:pt x="1" y="315"/>
                    <a:pt x="1" y="877"/>
                  </a:cubicBezTo>
                  <a:cubicBezTo>
                    <a:pt x="1" y="1778"/>
                    <a:pt x="435" y="2612"/>
                    <a:pt x="1168" y="3112"/>
                  </a:cubicBezTo>
                  <a:cubicBezTo>
                    <a:pt x="1379" y="3242"/>
                    <a:pt x="1580" y="3303"/>
                    <a:pt x="1759" y="3303"/>
                  </a:cubicBezTo>
                  <a:cubicBezTo>
                    <a:pt x="2175" y="3303"/>
                    <a:pt x="2469" y="2972"/>
                    <a:pt x="2469" y="2412"/>
                  </a:cubicBezTo>
                  <a:cubicBezTo>
                    <a:pt x="2436" y="1544"/>
                    <a:pt x="2002" y="710"/>
                    <a:pt x="1268" y="177"/>
                  </a:cubicBezTo>
                  <a:cubicBezTo>
                    <a:pt x="1069" y="57"/>
                    <a:pt x="876" y="0"/>
                    <a:pt x="70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477;p41">
              <a:extLst>
                <a:ext uri="{FF2B5EF4-FFF2-40B4-BE49-F238E27FC236}">
                  <a16:creationId xmlns:a16="http://schemas.microsoft.com/office/drawing/2014/main" id="{0351C757-D344-8176-30DF-986294E200F4}"/>
                </a:ext>
              </a:extLst>
            </p:cNvPr>
            <p:cNvSpPr/>
            <p:nvPr/>
          </p:nvSpPr>
          <p:spPr>
            <a:xfrm>
              <a:off x="3752850" y="4317950"/>
              <a:ext cx="166800" cy="126325"/>
            </a:xfrm>
            <a:custGeom>
              <a:avLst/>
              <a:gdLst/>
              <a:ahLst/>
              <a:cxnLst/>
              <a:rect l="l" t="t" r="r" b="b"/>
              <a:pathLst>
                <a:path w="6672" h="5053" extrusionOk="0">
                  <a:moveTo>
                    <a:pt x="5341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893"/>
                    <a:pt x="367" y="4527"/>
                    <a:pt x="935" y="4927"/>
                  </a:cubicBezTo>
                  <a:cubicBezTo>
                    <a:pt x="1056" y="5008"/>
                    <a:pt x="1201" y="5052"/>
                    <a:pt x="1342" y="5052"/>
                  </a:cubicBezTo>
                  <a:cubicBezTo>
                    <a:pt x="1433" y="5052"/>
                    <a:pt x="1523" y="5034"/>
                    <a:pt x="1602" y="4994"/>
                  </a:cubicBezTo>
                  <a:lnTo>
                    <a:pt x="6372" y="2492"/>
                  </a:lnTo>
                  <a:cubicBezTo>
                    <a:pt x="6572" y="2359"/>
                    <a:pt x="6672" y="2092"/>
                    <a:pt x="6672" y="1858"/>
                  </a:cubicBezTo>
                  <a:cubicBezTo>
                    <a:pt x="6639" y="1191"/>
                    <a:pt x="6305" y="558"/>
                    <a:pt x="5738" y="157"/>
                  </a:cubicBezTo>
                  <a:cubicBezTo>
                    <a:pt x="5634" y="53"/>
                    <a:pt x="5490" y="1"/>
                    <a:pt x="534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478;p41">
              <a:extLst>
                <a:ext uri="{FF2B5EF4-FFF2-40B4-BE49-F238E27FC236}">
                  <a16:creationId xmlns:a16="http://schemas.microsoft.com/office/drawing/2014/main" id="{BB6F055B-7C61-430A-F2CD-D541C6623558}"/>
                </a:ext>
              </a:extLst>
            </p:cNvPr>
            <p:cNvSpPr/>
            <p:nvPr/>
          </p:nvSpPr>
          <p:spPr>
            <a:xfrm>
              <a:off x="3752850" y="4317950"/>
              <a:ext cx="156800" cy="98175"/>
            </a:xfrm>
            <a:custGeom>
              <a:avLst/>
              <a:gdLst/>
              <a:ahLst/>
              <a:cxnLst/>
              <a:rect l="l" t="t" r="r" b="b"/>
              <a:pathLst>
                <a:path w="6272" h="3927" extrusionOk="0">
                  <a:moveTo>
                    <a:pt x="5342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460"/>
                    <a:pt x="67" y="3693"/>
                    <a:pt x="167" y="3927"/>
                  </a:cubicBezTo>
                  <a:lnTo>
                    <a:pt x="6272" y="691"/>
                  </a:lnTo>
                  <a:cubicBezTo>
                    <a:pt x="6138" y="457"/>
                    <a:pt x="5971" y="291"/>
                    <a:pt x="5771" y="157"/>
                  </a:cubicBezTo>
                  <a:cubicBezTo>
                    <a:pt x="5646" y="53"/>
                    <a:pt x="5495" y="1"/>
                    <a:pt x="53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479;p41">
              <a:extLst>
                <a:ext uri="{FF2B5EF4-FFF2-40B4-BE49-F238E27FC236}">
                  <a16:creationId xmlns:a16="http://schemas.microsoft.com/office/drawing/2014/main" id="{553D6C4A-9FC2-D933-6F9C-8E9DAE92990F}"/>
                </a:ext>
              </a:extLst>
            </p:cNvPr>
            <p:cNvSpPr/>
            <p:nvPr/>
          </p:nvSpPr>
          <p:spPr>
            <a:xfrm>
              <a:off x="2877225" y="4206575"/>
              <a:ext cx="1028250" cy="733475"/>
            </a:xfrm>
            <a:custGeom>
              <a:avLst/>
              <a:gdLst/>
              <a:ahLst/>
              <a:cxnLst/>
              <a:rect l="l" t="t" r="r" b="b"/>
              <a:pathLst>
                <a:path w="41130" h="29339" extrusionOk="0">
                  <a:moveTo>
                    <a:pt x="20582" y="1977"/>
                  </a:moveTo>
                  <a:cubicBezTo>
                    <a:pt x="25719" y="1977"/>
                    <a:pt x="30522" y="3111"/>
                    <a:pt x="34125" y="5179"/>
                  </a:cubicBezTo>
                  <a:cubicBezTo>
                    <a:pt x="37361" y="7047"/>
                    <a:pt x="39128" y="9416"/>
                    <a:pt x="39128" y="11851"/>
                  </a:cubicBezTo>
                  <a:cubicBezTo>
                    <a:pt x="39128" y="14286"/>
                    <a:pt x="37361" y="16654"/>
                    <a:pt x="34125" y="18522"/>
                  </a:cubicBezTo>
                  <a:cubicBezTo>
                    <a:pt x="30522" y="20624"/>
                    <a:pt x="25719" y="21758"/>
                    <a:pt x="20582" y="21758"/>
                  </a:cubicBezTo>
                  <a:cubicBezTo>
                    <a:pt x="15412" y="21758"/>
                    <a:pt x="10608" y="20590"/>
                    <a:pt x="7006" y="18522"/>
                  </a:cubicBezTo>
                  <a:cubicBezTo>
                    <a:pt x="3770" y="16654"/>
                    <a:pt x="2002" y="14286"/>
                    <a:pt x="2002" y="11851"/>
                  </a:cubicBezTo>
                  <a:cubicBezTo>
                    <a:pt x="2002" y="9449"/>
                    <a:pt x="3770" y="7047"/>
                    <a:pt x="7006" y="5179"/>
                  </a:cubicBezTo>
                  <a:cubicBezTo>
                    <a:pt x="10608" y="3111"/>
                    <a:pt x="15412" y="1977"/>
                    <a:pt x="20582" y="1977"/>
                  </a:cubicBezTo>
                  <a:close/>
                  <a:moveTo>
                    <a:pt x="20565" y="1"/>
                  </a:moveTo>
                  <a:cubicBezTo>
                    <a:pt x="15303" y="1"/>
                    <a:pt x="10041" y="1160"/>
                    <a:pt x="6038" y="3478"/>
                  </a:cubicBezTo>
                  <a:cubicBezTo>
                    <a:pt x="2002" y="5780"/>
                    <a:pt x="1" y="8815"/>
                    <a:pt x="1" y="11851"/>
                  </a:cubicBezTo>
                  <a:lnTo>
                    <a:pt x="1" y="17455"/>
                  </a:lnTo>
                  <a:cubicBezTo>
                    <a:pt x="1" y="20490"/>
                    <a:pt x="2002" y="23526"/>
                    <a:pt x="6038" y="25861"/>
                  </a:cubicBezTo>
                  <a:cubicBezTo>
                    <a:pt x="10041" y="28179"/>
                    <a:pt x="15303" y="29338"/>
                    <a:pt x="20565" y="29338"/>
                  </a:cubicBezTo>
                  <a:cubicBezTo>
                    <a:pt x="25827" y="29338"/>
                    <a:pt x="31089" y="28179"/>
                    <a:pt x="35092" y="25861"/>
                  </a:cubicBezTo>
                  <a:cubicBezTo>
                    <a:pt x="39128" y="23526"/>
                    <a:pt x="41130" y="20490"/>
                    <a:pt x="41130" y="17455"/>
                  </a:cubicBezTo>
                  <a:lnTo>
                    <a:pt x="41130" y="11851"/>
                  </a:lnTo>
                  <a:cubicBezTo>
                    <a:pt x="41130" y="8815"/>
                    <a:pt x="39128" y="5780"/>
                    <a:pt x="35092" y="3478"/>
                  </a:cubicBezTo>
                  <a:cubicBezTo>
                    <a:pt x="31089" y="1160"/>
                    <a:pt x="25827" y="1"/>
                    <a:pt x="20565" y="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480;p41">
              <a:extLst>
                <a:ext uri="{FF2B5EF4-FFF2-40B4-BE49-F238E27FC236}">
                  <a16:creationId xmlns:a16="http://schemas.microsoft.com/office/drawing/2014/main" id="{1590E2B9-090A-2DDA-AB8E-DBC5C5B775D4}"/>
                </a:ext>
              </a:extLst>
            </p:cNvPr>
            <p:cNvSpPr/>
            <p:nvPr/>
          </p:nvSpPr>
          <p:spPr>
            <a:xfrm>
              <a:off x="2827200" y="4206575"/>
              <a:ext cx="1128325" cy="593375"/>
            </a:xfrm>
            <a:custGeom>
              <a:avLst/>
              <a:gdLst/>
              <a:ahLst/>
              <a:cxnLst/>
              <a:rect l="l" t="t" r="r" b="b"/>
              <a:pathLst>
                <a:path w="45133" h="23735" extrusionOk="0">
                  <a:moveTo>
                    <a:pt x="22550" y="1977"/>
                  </a:moveTo>
                  <a:cubicBezTo>
                    <a:pt x="27720" y="1977"/>
                    <a:pt x="32523" y="3111"/>
                    <a:pt x="36126" y="5179"/>
                  </a:cubicBezTo>
                  <a:cubicBezTo>
                    <a:pt x="39362" y="7047"/>
                    <a:pt x="41129" y="9416"/>
                    <a:pt x="41129" y="11851"/>
                  </a:cubicBezTo>
                  <a:cubicBezTo>
                    <a:pt x="41129" y="14286"/>
                    <a:pt x="39362" y="16654"/>
                    <a:pt x="36126" y="18522"/>
                  </a:cubicBezTo>
                  <a:cubicBezTo>
                    <a:pt x="32523" y="20624"/>
                    <a:pt x="27720" y="21758"/>
                    <a:pt x="22550" y="21758"/>
                  </a:cubicBezTo>
                  <a:cubicBezTo>
                    <a:pt x="17413" y="21758"/>
                    <a:pt x="12609" y="20590"/>
                    <a:pt x="9007" y="18522"/>
                  </a:cubicBezTo>
                  <a:cubicBezTo>
                    <a:pt x="5771" y="16654"/>
                    <a:pt x="4003" y="14319"/>
                    <a:pt x="4003" y="11851"/>
                  </a:cubicBezTo>
                  <a:cubicBezTo>
                    <a:pt x="4003" y="9416"/>
                    <a:pt x="5771" y="7047"/>
                    <a:pt x="9007" y="5179"/>
                  </a:cubicBezTo>
                  <a:cubicBezTo>
                    <a:pt x="12609" y="3111"/>
                    <a:pt x="17413" y="1977"/>
                    <a:pt x="22550" y="1977"/>
                  </a:cubicBezTo>
                  <a:close/>
                  <a:moveTo>
                    <a:pt x="22566" y="1"/>
                  </a:moveTo>
                  <a:cubicBezTo>
                    <a:pt x="17304" y="1"/>
                    <a:pt x="12042" y="1160"/>
                    <a:pt x="8039" y="3478"/>
                  </a:cubicBezTo>
                  <a:cubicBezTo>
                    <a:pt x="0" y="8115"/>
                    <a:pt x="0" y="15620"/>
                    <a:pt x="8039" y="20257"/>
                  </a:cubicBezTo>
                  <a:cubicBezTo>
                    <a:pt x="12042" y="22575"/>
                    <a:pt x="17304" y="23734"/>
                    <a:pt x="22566" y="23734"/>
                  </a:cubicBezTo>
                  <a:cubicBezTo>
                    <a:pt x="27828" y="23734"/>
                    <a:pt x="33090" y="22575"/>
                    <a:pt x="37093" y="20257"/>
                  </a:cubicBezTo>
                  <a:cubicBezTo>
                    <a:pt x="45132" y="15620"/>
                    <a:pt x="45132" y="8115"/>
                    <a:pt x="37093" y="3478"/>
                  </a:cubicBezTo>
                  <a:cubicBezTo>
                    <a:pt x="33090" y="1160"/>
                    <a:pt x="27828" y="1"/>
                    <a:pt x="22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481;p41">
              <a:extLst>
                <a:ext uri="{FF2B5EF4-FFF2-40B4-BE49-F238E27FC236}">
                  <a16:creationId xmlns:a16="http://schemas.microsoft.com/office/drawing/2014/main" id="{B833F436-59F4-3D6E-F499-ACF5EC3A9682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482;p41">
              <a:extLst>
                <a:ext uri="{FF2B5EF4-FFF2-40B4-BE49-F238E27FC236}">
                  <a16:creationId xmlns:a16="http://schemas.microsoft.com/office/drawing/2014/main" id="{BC553E5D-8341-77A9-9DFB-458F8761D1D1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483;p41">
              <a:extLst>
                <a:ext uri="{FF2B5EF4-FFF2-40B4-BE49-F238E27FC236}">
                  <a16:creationId xmlns:a16="http://schemas.microsoft.com/office/drawing/2014/main" id="{231229EE-4B50-6D2F-7CB0-D8046A4A117C}"/>
                </a:ext>
              </a:extLst>
            </p:cNvPr>
            <p:cNvSpPr/>
            <p:nvPr/>
          </p:nvSpPr>
          <p:spPr>
            <a:xfrm>
              <a:off x="2931425" y="4319375"/>
              <a:ext cx="919850" cy="431150"/>
            </a:xfrm>
            <a:custGeom>
              <a:avLst/>
              <a:gdLst/>
              <a:ahLst/>
              <a:cxnLst/>
              <a:rect l="l" t="t" r="r" b="b"/>
              <a:pathLst>
                <a:path w="36794" h="17246" extrusionOk="0">
                  <a:moveTo>
                    <a:pt x="18381" y="0"/>
                  </a:moveTo>
                  <a:cubicBezTo>
                    <a:pt x="13244" y="0"/>
                    <a:pt x="8440" y="1134"/>
                    <a:pt x="4838" y="3202"/>
                  </a:cubicBezTo>
                  <a:cubicBezTo>
                    <a:pt x="2169" y="4770"/>
                    <a:pt x="501" y="6638"/>
                    <a:pt x="1" y="8640"/>
                  </a:cubicBezTo>
                  <a:cubicBezTo>
                    <a:pt x="501" y="10608"/>
                    <a:pt x="2169" y="12509"/>
                    <a:pt x="4838" y="14044"/>
                  </a:cubicBezTo>
                  <a:cubicBezTo>
                    <a:pt x="8440" y="16112"/>
                    <a:pt x="13244" y="17246"/>
                    <a:pt x="18381" y="17246"/>
                  </a:cubicBezTo>
                  <a:cubicBezTo>
                    <a:pt x="23551" y="17246"/>
                    <a:pt x="28354" y="16145"/>
                    <a:pt x="31957" y="14044"/>
                  </a:cubicBezTo>
                  <a:cubicBezTo>
                    <a:pt x="34625" y="12476"/>
                    <a:pt x="36293" y="10608"/>
                    <a:pt x="36794" y="8640"/>
                  </a:cubicBezTo>
                  <a:cubicBezTo>
                    <a:pt x="36293" y="6638"/>
                    <a:pt x="34625" y="4737"/>
                    <a:pt x="31957" y="3202"/>
                  </a:cubicBezTo>
                  <a:cubicBezTo>
                    <a:pt x="28354" y="1134"/>
                    <a:pt x="23551" y="0"/>
                    <a:pt x="18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484;p41">
              <a:extLst>
                <a:ext uri="{FF2B5EF4-FFF2-40B4-BE49-F238E27FC236}">
                  <a16:creationId xmlns:a16="http://schemas.microsoft.com/office/drawing/2014/main" id="{62D994C6-B645-25EC-02D8-526ADC7C6F64}"/>
                </a:ext>
              </a:extLst>
            </p:cNvPr>
            <p:cNvSpPr/>
            <p:nvPr/>
          </p:nvSpPr>
          <p:spPr>
            <a:xfrm>
              <a:off x="2876575" y="4456975"/>
              <a:ext cx="393450" cy="474525"/>
            </a:xfrm>
            <a:custGeom>
              <a:avLst/>
              <a:gdLst/>
              <a:ahLst/>
              <a:cxnLst/>
              <a:rect l="l" t="t" r="r" b="b"/>
              <a:pathLst>
                <a:path w="15738" h="18981" extrusionOk="0">
                  <a:moveTo>
                    <a:pt x="260" y="0"/>
                  </a:moveTo>
                  <a:lnTo>
                    <a:pt x="260" y="0"/>
                  </a:lnTo>
                  <a:cubicBezTo>
                    <a:pt x="204" y="200"/>
                    <a:pt x="160" y="404"/>
                    <a:pt x="125" y="609"/>
                  </a:cubicBezTo>
                  <a:lnTo>
                    <a:pt x="125" y="609"/>
                  </a:lnTo>
                  <a:cubicBezTo>
                    <a:pt x="161" y="405"/>
                    <a:pt x="206" y="203"/>
                    <a:pt x="260" y="0"/>
                  </a:cubicBezTo>
                  <a:close/>
                  <a:moveTo>
                    <a:pt x="125" y="609"/>
                  </a:moveTo>
                  <a:cubicBezTo>
                    <a:pt x="34" y="1129"/>
                    <a:pt x="1" y="1651"/>
                    <a:pt x="27" y="2171"/>
                  </a:cubicBezTo>
                  <a:lnTo>
                    <a:pt x="27" y="2171"/>
                  </a:lnTo>
                  <a:lnTo>
                    <a:pt x="27" y="1835"/>
                  </a:lnTo>
                  <a:cubicBezTo>
                    <a:pt x="27" y="1434"/>
                    <a:pt x="56" y="1019"/>
                    <a:pt x="125" y="609"/>
                  </a:cubicBezTo>
                  <a:close/>
                  <a:moveTo>
                    <a:pt x="27" y="2171"/>
                  </a:moveTo>
                  <a:lnTo>
                    <a:pt x="27" y="7439"/>
                  </a:lnTo>
                  <a:cubicBezTo>
                    <a:pt x="27" y="10474"/>
                    <a:pt x="2028" y="13510"/>
                    <a:pt x="6064" y="15845"/>
                  </a:cubicBezTo>
                  <a:cubicBezTo>
                    <a:pt x="9033" y="17479"/>
                    <a:pt x="12335" y="18547"/>
                    <a:pt x="15738" y="18980"/>
                  </a:cubicBezTo>
                  <a:lnTo>
                    <a:pt x="15738" y="13376"/>
                  </a:lnTo>
                  <a:cubicBezTo>
                    <a:pt x="12335" y="12976"/>
                    <a:pt x="9033" y="11909"/>
                    <a:pt x="6031" y="10241"/>
                  </a:cubicBezTo>
                  <a:cubicBezTo>
                    <a:pt x="2179" y="7994"/>
                    <a:pt x="172" y="5103"/>
                    <a:pt x="27" y="217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485;p41">
              <a:extLst>
                <a:ext uri="{FF2B5EF4-FFF2-40B4-BE49-F238E27FC236}">
                  <a16:creationId xmlns:a16="http://schemas.microsoft.com/office/drawing/2014/main" id="{C258DD44-70E1-3933-DCA3-A6FBB29203B2}"/>
                </a:ext>
              </a:extLst>
            </p:cNvPr>
            <p:cNvSpPr/>
            <p:nvPr/>
          </p:nvSpPr>
          <p:spPr>
            <a:xfrm>
              <a:off x="5541625" y="3824800"/>
              <a:ext cx="190175" cy="206525"/>
            </a:xfrm>
            <a:custGeom>
              <a:avLst/>
              <a:gdLst/>
              <a:ahLst/>
              <a:cxnLst/>
              <a:rect l="l" t="t" r="r" b="b"/>
              <a:pathLst>
                <a:path w="7607" h="8261" extrusionOk="0">
                  <a:moveTo>
                    <a:pt x="1435" y="0"/>
                  </a:moveTo>
                  <a:cubicBezTo>
                    <a:pt x="1296" y="0"/>
                    <a:pt x="1161" y="22"/>
                    <a:pt x="1035" y="69"/>
                  </a:cubicBezTo>
                  <a:cubicBezTo>
                    <a:pt x="267" y="403"/>
                    <a:pt x="1" y="870"/>
                    <a:pt x="267" y="1970"/>
                  </a:cubicBezTo>
                  <a:cubicBezTo>
                    <a:pt x="568" y="3205"/>
                    <a:pt x="1435" y="4039"/>
                    <a:pt x="2236" y="4939"/>
                  </a:cubicBezTo>
                  <a:cubicBezTo>
                    <a:pt x="3170" y="5973"/>
                    <a:pt x="3603" y="6741"/>
                    <a:pt x="4237" y="7574"/>
                  </a:cubicBezTo>
                  <a:cubicBezTo>
                    <a:pt x="4599" y="8057"/>
                    <a:pt x="5344" y="8260"/>
                    <a:pt x="6032" y="8260"/>
                  </a:cubicBezTo>
                  <a:cubicBezTo>
                    <a:pt x="6295" y="8260"/>
                    <a:pt x="6550" y="8230"/>
                    <a:pt x="6772" y="8175"/>
                  </a:cubicBezTo>
                  <a:cubicBezTo>
                    <a:pt x="7606" y="7941"/>
                    <a:pt x="7473" y="6707"/>
                    <a:pt x="7473" y="6007"/>
                  </a:cubicBezTo>
                  <a:cubicBezTo>
                    <a:pt x="7473" y="5073"/>
                    <a:pt x="7406" y="4606"/>
                    <a:pt x="7172" y="4506"/>
                  </a:cubicBezTo>
                  <a:cubicBezTo>
                    <a:pt x="6906" y="4406"/>
                    <a:pt x="5204" y="1604"/>
                    <a:pt x="4504" y="1403"/>
                  </a:cubicBezTo>
                  <a:cubicBezTo>
                    <a:pt x="3798" y="1168"/>
                    <a:pt x="2471" y="0"/>
                    <a:pt x="14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486;p41">
              <a:extLst>
                <a:ext uri="{FF2B5EF4-FFF2-40B4-BE49-F238E27FC236}">
                  <a16:creationId xmlns:a16="http://schemas.microsoft.com/office/drawing/2014/main" id="{3262F28C-EEF0-659F-8571-43B955A90151}"/>
                </a:ext>
              </a:extLst>
            </p:cNvPr>
            <p:cNvSpPr/>
            <p:nvPr/>
          </p:nvSpPr>
          <p:spPr>
            <a:xfrm>
              <a:off x="5641700" y="3903225"/>
              <a:ext cx="79250" cy="50900"/>
            </a:xfrm>
            <a:custGeom>
              <a:avLst/>
              <a:gdLst/>
              <a:ahLst/>
              <a:cxnLst/>
              <a:rect l="l" t="t" r="r" b="b"/>
              <a:pathLst>
                <a:path w="3170" h="2036" extrusionOk="0">
                  <a:moveTo>
                    <a:pt x="0" y="1"/>
                  </a:moveTo>
                  <a:cubicBezTo>
                    <a:pt x="1" y="1"/>
                    <a:pt x="234" y="1535"/>
                    <a:pt x="267" y="1635"/>
                  </a:cubicBezTo>
                  <a:cubicBezTo>
                    <a:pt x="718" y="1902"/>
                    <a:pt x="1218" y="2036"/>
                    <a:pt x="1718" y="2036"/>
                  </a:cubicBezTo>
                  <a:cubicBezTo>
                    <a:pt x="2219" y="2036"/>
                    <a:pt x="2719" y="1902"/>
                    <a:pt x="3169" y="1635"/>
                  </a:cubicBezTo>
                  <a:lnTo>
                    <a:pt x="3169" y="5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487;p41">
              <a:extLst>
                <a:ext uri="{FF2B5EF4-FFF2-40B4-BE49-F238E27FC236}">
                  <a16:creationId xmlns:a16="http://schemas.microsoft.com/office/drawing/2014/main" id="{31587B33-614F-9848-1FD8-52519979B916}"/>
                </a:ext>
              </a:extLst>
            </p:cNvPr>
            <p:cNvSpPr/>
            <p:nvPr/>
          </p:nvSpPr>
          <p:spPr>
            <a:xfrm>
              <a:off x="5161350" y="4096700"/>
              <a:ext cx="343600" cy="169475"/>
            </a:xfrm>
            <a:custGeom>
              <a:avLst/>
              <a:gdLst/>
              <a:ahLst/>
              <a:cxnLst/>
              <a:rect l="l" t="t" r="r" b="b"/>
              <a:pathLst>
                <a:path w="13744" h="6779" extrusionOk="0">
                  <a:moveTo>
                    <a:pt x="9207" y="1"/>
                  </a:moveTo>
                  <a:cubicBezTo>
                    <a:pt x="7706" y="1602"/>
                    <a:pt x="3437" y="2870"/>
                    <a:pt x="3403" y="2870"/>
                  </a:cubicBezTo>
                  <a:cubicBezTo>
                    <a:pt x="301" y="4104"/>
                    <a:pt x="1" y="4671"/>
                    <a:pt x="201" y="5205"/>
                  </a:cubicBezTo>
                  <a:cubicBezTo>
                    <a:pt x="401" y="5772"/>
                    <a:pt x="1735" y="6539"/>
                    <a:pt x="3036" y="6739"/>
                  </a:cubicBezTo>
                  <a:cubicBezTo>
                    <a:pt x="3256" y="6766"/>
                    <a:pt x="3521" y="6779"/>
                    <a:pt x="3811" y="6779"/>
                  </a:cubicBezTo>
                  <a:cubicBezTo>
                    <a:pt x="4971" y="6779"/>
                    <a:pt x="6545" y="6566"/>
                    <a:pt x="7373" y="6139"/>
                  </a:cubicBezTo>
                  <a:cubicBezTo>
                    <a:pt x="8381" y="5618"/>
                    <a:pt x="9800" y="5003"/>
                    <a:pt x="10767" y="5003"/>
                  </a:cubicBezTo>
                  <a:cubicBezTo>
                    <a:pt x="10792" y="5003"/>
                    <a:pt x="10817" y="5004"/>
                    <a:pt x="10842" y="5004"/>
                  </a:cubicBezTo>
                  <a:cubicBezTo>
                    <a:pt x="10964" y="5010"/>
                    <a:pt x="11084" y="5013"/>
                    <a:pt x="11199" y="5013"/>
                  </a:cubicBezTo>
                  <a:cubicBezTo>
                    <a:pt x="12436" y="5013"/>
                    <a:pt x="13264" y="4695"/>
                    <a:pt x="13477" y="4237"/>
                  </a:cubicBezTo>
                  <a:cubicBezTo>
                    <a:pt x="13744" y="3703"/>
                    <a:pt x="13577" y="2569"/>
                    <a:pt x="13444" y="1869"/>
                  </a:cubicBezTo>
                  <a:cubicBezTo>
                    <a:pt x="13277" y="1002"/>
                    <a:pt x="12977" y="1"/>
                    <a:pt x="129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488;p41">
              <a:extLst>
                <a:ext uri="{FF2B5EF4-FFF2-40B4-BE49-F238E27FC236}">
                  <a16:creationId xmlns:a16="http://schemas.microsoft.com/office/drawing/2014/main" id="{47157A4E-4CC4-D798-FA05-96174DAD7B0F}"/>
                </a:ext>
              </a:extLst>
            </p:cNvPr>
            <p:cNvSpPr/>
            <p:nvPr/>
          </p:nvSpPr>
          <p:spPr>
            <a:xfrm>
              <a:off x="5389850" y="4065025"/>
              <a:ext cx="96775" cy="61850"/>
            </a:xfrm>
            <a:custGeom>
              <a:avLst/>
              <a:gdLst/>
              <a:ahLst/>
              <a:cxnLst/>
              <a:rect l="l" t="t" r="r" b="b"/>
              <a:pathLst>
                <a:path w="3871" h="2474" extrusionOk="0">
                  <a:moveTo>
                    <a:pt x="101" y="0"/>
                  </a:moveTo>
                  <a:lnTo>
                    <a:pt x="67" y="1268"/>
                  </a:lnTo>
                  <a:cubicBezTo>
                    <a:pt x="1" y="2102"/>
                    <a:pt x="701" y="2402"/>
                    <a:pt x="1769" y="2469"/>
                  </a:cubicBezTo>
                  <a:cubicBezTo>
                    <a:pt x="1837" y="2472"/>
                    <a:pt x="1904" y="2473"/>
                    <a:pt x="1969" y="2473"/>
                  </a:cubicBezTo>
                  <a:cubicBezTo>
                    <a:pt x="3291" y="2473"/>
                    <a:pt x="3837" y="1845"/>
                    <a:pt x="3837" y="1368"/>
                  </a:cubicBezTo>
                  <a:cubicBezTo>
                    <a:pt x="3837" y="868"/>
                    <a:pt x="3870" y="34"/>
                    <a:pt x="3870" y="34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489;p41">
              <a:extLst>
                <a:ext uri="{FF2B5EF4-FFF2-40B4-BE49-F238E27FC236}">
                  <a16:creationId xmlns:a16="http://schemas.microsoft.com/office/drawing/2014/main" id="{8086ECE3-4703-D5ED-F4F6-4077CD6724DA}"/>
                </a:ext>
              </a:extLst>
            </p:cNvPr>
            <p:cNvSpPr/>
            <p:nvPr/>
          </p:nvSpPr>
          <p:spPr>
            <a:xfrm>
              <a:off x="5304800" y="2746850"/>
              <a:ext cx="454500" cy="1330275"/>
            </a:xfrm>
            <a:custGeom>
              <a:avLst/>
              <a:gdLst/>
              <a:ahLst/>
              <a:cxnLst/>
              <a:rect l="l" t="t" r="r" b="b"/>
              <a:pathLst>
                <a:path w="18180" h="53211" extrusionOk="0">
                  <a:moveTo>
                    <a:pt x="12945" y="0"/>
                  </a:moveTo>
                  <a:cubicBezTo>
                    <a:pt x="8142" y="0"/>
                    <a:pt x="726" y="667"/>
                    <a:pt x="434" y="4760"/>
                  </a:cubicBezTo>
                  <a:cubicBezTo>
                    <a:pt x="0" y="10831"/>
                    <a:pt x="634" y="26308"/>
                    <a:pt x="767" y="28977"/>
                  </a:cubicBezTo>
                  <a:cubicBezTo>
                    <a:pt x="901" y="31645"/>
                    <a:pt x="1301" y="34014"/>
                    <a:pt x="1768" y="38350"/>
                  </a:cubicBezTo>
                  <a:cubicBezTo>
                    <a:pt x="2202" y="42687"/>
                    <a:pt x="3503" y="52761"/>
                    <a:pt x="3503" y="52761"/>
                  </a:cubicBezTo>
                  <a:cubicBezTo>
                    <a:pt x="4086" y="53061"/>
                    <a:pt x="4737" y="53211"/>
                    <a:pt x="5387" y="53211"/>
                  </a:cubicBezTo>
                  <a:cubicBezTo>
                    <a:pt x="6038" y="53211"/>
                    <a:pt x="6688" y="53061"/>
                    <a:pt x="7272" y="52761"/>
                  </a:cubicBezTo>
                  <a:cubicBezTo>
                    <a:pt x="7272" y="52761"/>
                    <a:pt x="8740" y="40619"/>
                    <a:pt x="8673" y="37550"/>
                  </a:cubicBezTo>
                  <a:cubicBezTo>
                    <a:pt x="8640" y="35281"/>
                    <a:pt x="8306" y="33013"/>
                    <a:pt x="7672" y="30812"/>
                  </a:cubicBezTo>
                  <a:cubicBezTo>
                    <a:pt x="7672" y="30812"/>
                    <a:pt x="8073" y="25808"/>
                    <a:pt x="8506" y="21472"/>
                  </a:cubicBezTo>
                  <a:cubicBezTo>
                    <a:pt x="8907" y="17102"/>
                    <a:pt x="9240" y="15034"/>
                    <a:pt x="9340" y="13132"/>
                  </a:cubicBezTo>
                  <a:lnTo>
                    <a:pt x="9707" y="12932"/>
                  </a:lnTo>
                  <a:cubicBezTo>
                    <a:pt x="9707" y="12932"/>
                    <a:pt x="9907" y="20437"/>
                    <a:pt x="10041" y="23139"/>
                  </a:cubicBezTo>
                  <a:cubicBezTo>
                    <a:pt x="10207" y="25808"/>
                    <a:pt x="10541" y="28376"/>
                    <a:pt x="11208" y="33347"/>
                  </a:cubicBezTo>
                  <a:cubicBezTo>
                    <a:pt x="11809" y="37683"/>
                    <a:pt x="13577" y="46856"/>
                    <a:pt x="13577" y="46856"/>
                  </a:cubicBezTo>
                  <a:cubicBezTo>
                    <a:pt x="14185" y="47198"/>
                    <a:pt x="14718" y="47314"/>
                    <a:pt x="15162" y="47314"/>
                  </a:cubicBezTo>
                  <a:cubicBezTo>
                    <a:pt x="16106" y="47314"/>
                    <a:pt x="16645" y="46790"/>
                    <a:pt x="16645" y="46790"/>
                  </a:cubicBezTo>
                  <a:cubicBezTo>
                    <a:pt x="16645" y="46790"/>
                    <a:pt x="18180" y="35381"/>
                    <a:pt x="17746" y="31612"/>
                  </a:cubicBezTo>
                  <a:cubicBezTo>
                    <a:pt x="17546" y="29611"/>
                    <a:pt x="17112" y="27609"/>
                    <a:pt x="16512" y="25641"/>
                  </a:cubicBezTo>
                  <a:cubicBezTo>
                    <a:pt x="16512" y="25641"/>
                    <a:pt x="17046" y="20538"/>
                    <a:pt x="17346" y="15667"/>
                  </a:cubicBezTo>
                  <a:cubicBezTo>
                    <a:pt x="17679" y="10430"/>
                    <a:pt x="17980" y="7728"/>
                    <a:pt x="16979" y="156"/>
                  </a:cubicBezTo>
                  <a:cubicBezTo>
                    <a:pt x="16979" y="156"/>
                    <a:pt x="15268" y="0"/>
                    <a:pt x="12945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490;p41">
              <a:extLst>
                <a:ext uri="{FF2B5EF4-FFF2-40B4-BE49-F238E27FC236}">
                  <a16:creationId xmlns:a16="http://schemas.microsoft.com/office/drawing/2014/main" id="{31D7CAA2-F465-304D-C7B6-94C984EC5DA3}"/>
                </a:ext>
              </a:extLst>
            </p:cNvPr>
            <p:cNvSpPr/>
            <p:nvPr/>
          </p:nvSpPr>
          <p:spPr>
            <a:xfrm>
              <a:off x="5537450" y="2982575"/>
              <a:ext cx="156800" cy="322825"/>
            </a:xfrm>
            <a:custGeom>
              <a:avLst/>
              <a:gdLst/>
              <a:ahLst/>
              <a:cxnLst/>
              <a:rect l="l" t="t" r="r" b="b"/>
              <a:pathLst>
                <a:path w="6272" h="12913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4170" y="1769"/>
                    <a:pt x="1" y="3703"/>
                    <a:pt x="1" y="3703"/>
                  </a:cubicBezTo>
                  <a:lnTo>
                    <a:pt x="368" y="3703"/>
                  </a:lnTo>
                  <a:lnTo>
                    <a:pt x="668" y="12910"/>
                  </a:lnTo>
                  <a:cubicBezTo>
                    <a:pt x="668" y="12911"/>
                    <a:pt x="668" y="12912"/>
                    <a:pt x="668" y="12912"/>
                  </a:cubicBezTo>
                  <a:cubicBezTo>
                    <a:pt x="687" y="12912"/>
                    <a:pt x="1769" y="3770"/>
                    <a:pt x="1769" y="3770"/>
                  </a:cubicBezTo>
                  <a:cubicBezTo>
                    <a:pt x="4304" y="2636"/>
                    <a:pt x="6272" y="1"/>
                    <a:pt x="62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491;p41">
              <a:extLst>
                <a:ext uri="{FF2B5EF4-FFF2-40B4-BE49-F238E27FC236}">
                  <a16:creationId xmlns:a16="http://schemas.microsoft.com/office/drawing/2014/main" id="{6B8E636A-636C-960D-CEB5-F980E59024DC}"/>
                </a:ext>
              </a:extLst>
            </p:cNvPr>
            <p:cNvSpPr/>
            <p:nvPr/>
          </p:nvSpPr>
          <p:spPr>
            <a:xfrm>
              <a:off x="5465750" y="2180325"/>
              <a:ext cx="146775" cy="168500"/>
            </a:xfrm>
            <a:custGeom>
              <a:avLst/>
              <a:gdLst/>
              <a:ahLst/>
              <a:cxnLst/>
              <a:rect l="l" t="t" r="r" b="b"/>
              <a:pathLst>
                <a:path w="5871" h="6740" extrusionOk="0">
                  <a:moveTo>
                    <a:pt x="5304" y="1"/>
                  </a:moveTo>
                  <a:lnTo>
                    <a:pt x="0" y="1168"/>
                  </a:lnTo>
                  <a:lnTo>
                    <a:pt x="634" y="6739"/>
                  </a:lnTo>
                  <a:lnTo>
                    <a:pt x="5871" y="6472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92;p41">
              <a:extLst>
                <a:ext uri="{FF2B5EF4-FFF2-40B4-BE49-F238E27FC236}">
                  <a16:creationId xmlns:a16="http://schemas.microsoft.com/office/drawing/2014/main" id="{7C5BB757-ABB1-D2A5-8A7D-8F0DDCC5A47F}"/>
                </a:ext>
              </a:extLst>
            </p:cNvPr>
            <p:cNvSpPr/>
            <p:nvPr/>
          </p:nvSpPr>
          <p:spPr>
            <a:xfrm>
              <a:off x="5648375" y="2262475"/>
              <a:ext cx="156800" cy="407400"/>
            </a:xfrm>
            <a:custGeom>
              <a:avLst/>
              <a:gdLst/>
              <a:ahLst/>
              <a:cxnLst/>
              <a:rect l="l" t="t" r="r" b="b"/>
              <a:pathLst>
                <a:path w="6272" h="16296" extrusionOk="0">
                  <a:moveTo>
                    <a:pt x="1173" y="0"/>
                  </a:moveTo>
                  <a:cubicBezTo>
                    <a:pt x="981" y="0"/>
                    <a:pt x="780" y="6"/>
                    <a:pt x="567" y="17"/>
                  </a:cubicBezTo>
                  <a:lnTo>
                    <a:pt x="0" y="16296"/>
                  </a:lnTo>
                  <a:cubicBezTo>
                    <a:pt x="0" y="16296"/>
                    <a:pt x="4137" y="16196"/>
                    <a:pt x="5204" y="15929"/>
                  </a:cubicBezTo>
                  <a:cubicBezTo>
                    <a:pt x="6271" y="15662"/>
                    <a:pt x="6205" y="13827"/>
                    <a:pt x="5905" y="11225"/>
                  </a:cubicBezTo>
                  <a:cubicBezTo>
                    <a:pt x="5604" y="8623"/>
                    <a:pt x="5271" y="3587"/>
                    <a:pt x="4370" y="1919"/>
                  </a:cubicBezTo>
                  <a:cubicBezTo>
                    <a:pt x="3598" y="404"/>
                    <a:pt x="2720" y="0"/>
                    <a:pt x="117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93;p41">
              <a:extLst>
                <a:ext uri="{FF2B5EF4-FFF2-40B4-BE49-F238E27FC236}">
                  <a16:creationId xmlns:a16="http://schemas.microsoft.com/office/drawing/2014/main" id="{5953D187-E0EC-1E79-AB25-7B88DB1E238C}"/>
                </a:ext>
              </a:extLst>
            </p:cNvPr>
            <p:cNvSpPr/>
            <p:nvPr/>
          </p:nvSpPr>
          <p:spPr>
            <a:xfrm>
              <a:off x="5311475" y="2262000"/>
              <a:ext cx="448675" cy="683300"/>
            </a:xfrm>
            <a:custGeom>
              <a:avLst/>
              <a:gdLst/>
              <a:ahLst/>
              <a:cxnLst/>
              <a:rect l="l" t="t" r="r" b="b"/>
              <a:pathLst>
                <a:path w="17947" h="27332" extrusionOk="0">
                  <a:moveTo>
                    <a:pt x="13541" y="0"/>
                  </a:moveTo>
                  <a:cubicBezTo>
                    <a:pt x="13385" y="0"/>
                    <a:pt x="13230" y="12"/>
                    <a:pt x="13076" y="36"/>
                  </a:cubicBezTo>
                  <a:lnTo>
                    <a:pt x="11775" y="270"/>
                  </a:lnTo>
                  <a:cubicBezTo>
                    <a:pt x="11606" y="946"/>
                    <a:pt x="10212" y="1430"/>
                    <a:pt x="8531" y="1430"/>
                  </a:cubicBezTo>
                  <a:cubicBezTo>
                    <a:pt x="7891" y="1430"/>
                    <a:pt x="7209" y="1360"/>
                    <a:pt x="6538" y="1204"/>
                  </a:cubicBezTo>
                  <a:cubicBezTo>
                    <a:pt x="5804" y="1404"/>
                    <a:pt x="3369" y="1871"/>
                    <a:pt x="2769" y="2071"/>
                  </a:cubicBezTo>
                  <a:cubicBezTo>
                    <a:pt x="1001" y="2638"/>
                    <a:pt x="267" y="4373"/>
                    <a:pt x="0" y="10110"/>
                  </a:cubicBezTo>
                  <a:cubicBezTo>
                    <a:pt x="0" y="10110"/>
                    <a:pt x="133" y="23086"/>
                    <a:pt x="67" y="25688"/>
                  </a:cubicBezTo>
                  <a:cubicBezTo>
                    <a:pt x="2949" y="26908"/>
                    <a:pt x="5935" y="27331"/>
                    <a:pt x="8358" y="27331"/>
                  </a:cubicBezTo>
                  <a:cubicBezTo>
                    <a:pt x="9580" y="27331"/>
                    <a:pt x="10658" y="27223"/>
                    <a:pt x="11508" y="27056"/>
                  </a:cubicBezTo>
                  <a:cubicBezTo>
                    <a:pt x="16779" y="26055"/>
                    <a:pt x="17446" y="23887"/>
                    <a:pt x="17446" y="23887"/>
                  </a:cubicBezTo>
                  <a:lnTo>
                    <a:pt x="16679" y="17949"/>
                  </a:lnTo>
                  <a:cubicBezTo>
                    <a:pt x="16679" y="17949"/>
                    <a:pt x="17946" y="6441"/>
                    <a:pt x="17312" y="2905"/>
                  </a:cubicBezTo>
                  <a:cubicBezTo>
                    <a:pt x="17067" y="1495"/>
                    <a:pt x="15301" y="0"/>
                    <a:pt x="135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94;p41">
              <a:extLst>
                <a:ext uri="{FF2B5EF4-FFF2-40B4-BE49-F238E27FC236}">
                  <a16:creationId xmlns:a16="http://schemas.microsoft.com/office/drawing/2014/main" id="{1B9E61C0-76DA-300D-95B4-DD79759C6AFA}"/>
                </a:ext>
              </a:extLst>
            </p:cNvPr>
            <p:cNvSpPr/>
            <p:nvPr/>
          </p:nvSpPr>
          <p:spPr>
            <a:xfrm>
              <a:off x="5434875" y="2232375"/>
              <a:ext cx="195175" cy="84600"/>
            </a:xfrm>
            <a:custGeom>
              <a:avLst/>
              <a:gdLst/>
              <a:ahLst/>
              <a:cxnLst/>
              <a:rect l="l" t="t" r="r" b="b"/>
              <a:pathLst>
                <a:path w="7807" h="3384" extrusionOk="0">
                  <a:moveTo>
                    <a:pt x="6834" y="1"/>
                  </a:moveTo>
                  <a:cubicBezTo>
                    <a:pt x="6757" y="1"/>
                    <a:pt x="6706" y="20"/>
                    <a:pt x="6706" y="20"/>
                  </a:cubicBezTo>
                  <a:lnTo>
                    <a:pt x="6739" y="421"/>
                  </a:lnTo>
                  <a:cubicBezTo>
                    <a:pt x="6739" y="421"/>
                    <a:pt x="6405" y="888"/>
                    <a:pt x="4704" y="1288"/>
                  </a:cubicBezTo>
                  <a:cubicBezTo>
                    <a:pt x="4171" y="1388"/>
                    <a:pt x="3629" y="1438"/>
                    <a:pt x="3086" y="1438"/>
                  </a:cubicBezTo>
                  <a:cubicBezTo>
                    <a:pt x="2544" y="1438"/>
                    <a:pt x="2002" y="1388"/>
                    <a:pt x="1469" y="1288"/>
                  </a:cubicBezTo>
                  <a:lnTo>
                    <a:pt x="1435" y="921"/>
                  </a:lnTo>
                  <a:lnTo>
                    <a:pt x="1402" y="554"/>
                  </a:lnTo>
                  <a:cubicBezTo>
                    <a:pt x="1202" y="554"/>
                    <a:pt x="1002" y="654"/>
                    <a:pt x="902" y="854"/>
                  </a:cubicBezTo>
                  <a:cubicBezTo>
                    <a:pt x="701" y="1155"/>
                    <a:pt x="1" y="2722"/>
                    <a:pt x="1" y="2722"/>
                  </a:cubicBezTo>
                  <a:lnTo>
                    <a:pt x="801" y="2556"/>
                  </a:lnTo>
                  <a:cubicBezTo>
                    <a:pt x="1747" y="3102"/>
                    <a:pt x="2826" y="3384"/>
                    <a:pt x="3911" y="3384"/>
                  </a:cubicBezTo>
                  <a:cubicBezTo>
                    <a:pt x="4549" y="3384"/>
                    <a:pt x="5188" y="3287"/>
                    <a:pt x="5805" y="3089"/>
                  </a:cubicBezTo>
                  <a:cubicBezTo>
                    <a:pt x="7806" y="2489"/>
                    <a:pt x="7606" y="1288"/>
                    <a:pt x="7606" y="1288"/>
                  </a:cubicBezTo>
                  <a:cubicBezTo>
                    <a:pt x="7540" y="1021"/>
                    <a:pt x="7473" y="754"/>
                    <a:pt x="7373" y="487"/>
                  </a:cubicBezTo>
                  <a:cubicBezTo>
                    <a:pt x="7220" y="72"/>
                    <a:pt x="6981" y="1"/>
                    <a:pt x="683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95;p41">
              <a:extLst>
                <a:ext uri="{FF2B5EF4-FFF2-40B4-BE49-F238E27FC236}">
                  <a16:creationId xmlns:a16="http://schemas.microsoft.com/office/drawing/2014/main" id="{57BAE1EB-46F2-ABB7-0146-709835818C9B}"/>
                </a:ext>
              </a:extLst>
            </p:cNvPr>
            <p:cNvSpPr/>
            <p:nvPr/>
          </p:nvSpPr>
          <p:spPr>
            <a:xfrm>
              <a:off x="4810275" y="2106950"/>
              <a:ext cx="371950" cy="488700"/>
            </a:xfrm>
            <a:custGeom>
              <a:avLst/>
              <a:gdLst/>
              <a:ahLst/>
              <a:cxnLst/>
              <a:rect l="l" t="t" r="r" b="b"/>
              <a:pathLst>
                <a:path w="14878" h="19548" extrusionOk="0">
                  <a:moveTo>
                    <a:pt x="10408" y="1"/>
                  </a:moveTo>
                  <a:lnTo>
                    <a:pt x="0" y="5438"/>
                  </a:lnTo>
                  <a:lnTo>
                    <a:pt x="5171" y="19548"/>
                  </a:lnTo>
                  <a:lnTo>
                    <a:pt x="14878" y="14111"/>
                  </a:lnTo>
                  <a:lnTo>
                    <a:pt x="1040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96;p41">
              <a:extLst>
                <a:ext uri="{FF2B5EF4-FFF2-40B4-BE49-F238E27FC236}">
                  <a16:creationId xmlns:a16="http://schemas.microsoft.com/office/drawing/2014/main" id="{56CD8A7D-E599-21B5-F425-A3E1FA46D4D4}"/>
                </a:ext>
              </a:extLst>
            </p:cNvPr>
            <p:cNvSpPr/>
            <p:nvPr/>
          </p:nvSpPr>
          <p:spPr>
            <a:xfrm>
              <a:off x="4840300" y="2141150"/>
              <a:ext cx="317750" cy="417825"/>
            </a:xfrm>
            <a:custGeom>
              <a:avLst/>
              <a:gdLst/>
              <a:ahLst/>
              <a:cxnLst/>
              <a:rect l="l" t="t" r="r" b="b"/>
              <a:pathLst>
                <a:path w="12710" h="16713" extrusionOk="0">
                  <a:moveTo>
                    <a:pt x="8740" y="0"/>
                  </a:moveTo>
                  <a:lnTo>
                    <a:pt x="0" y="4570"/>
                  </a:lnTo>
                  <a:lnTo>
                    <a:pt x="4570" y="16712"/>
                  </a:lnTo>
                  <a:lnTo>
                    <a:pt x="12709" y="1214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97;p41">
              <a:extLst>
                <a:ext uri="{FF2B5EF4-FFF2-40B4-BE49-F238E27FC236}">
                  <a16:creationId xmlns:a16="http://schemas.microsoft.com/office/drawing/2014/main" id="{933772A1-1FBB-B729-F88A-B77A9C472278}"/>
                </a:ext>
              </a:extLst>
            </p:cNvPr>
            <p:cNvSpPr/>
            <p:nvPr/>
          </p:nvSpPr>
          <p:spPr>
            <a:xfrm>
              <a:off x="4894500" y="2160825"/>
              <a:ext cx="118450" cy="70400"/>
            </a:xfrm>
            <a:custGeom>
              <a:avLst/>
              <a:gdLst/>
              <a:ahLst/>
              <a:cxnLst/>
              <a:rect l="l" t="t" r="r" b="b"/>
              <a:pathLst>
                <a:path w="4738" h="2816" extrusionOk="0">
                  <a:moveTo>
                    <a:pt x="4270" y="0"/>
                  </a:moveTo>
                  <a:cubicBezTo>
                    <a:pt x="3967" y="0"/>
                    <a:pt x="3452" y="156"/>
                    <a:pt x="2936" y="447"/>
                  </a:cubicBezTo>
                  <a:lnTo>
                    <a:pt x="1401" y="1215"/>
                  </a:lnTo>
                  <a:cubicBezTo>
                    <a:pt x="601" y="1648"/>
                    <a:pt x="0" y="2182"/>
                    <a:pt x="101" y="2415"/>
                  </a:cubicBezTo>
                  <a:lnTo>
                    <a:pt x="267" y="2816"/>
                  </a:lnTo>
                  <a:lnTo>
                    <a:pt x="4737" y="547"/>
                  </a:lnTo>
                  <a:cubicBezTo>
                    <a:pt x="4737" y="547"/>
                    <a:pt x="4637" y="347"/>
                    <a:pt x="4537" y="114"/>
                  </a:cubicBezTo>
                  <a:cubicBezTo>
                    <a:pt x="4515" y="37"/>
                    <a:pt x="4418" y="0"/>
                    <a:pt x="4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98;p41">
              <a:extLst>
                <a:ext uri="{FF2B5EF4-FFF2-40B4-BE49-F238E27FC236}">
                  <a16:creationId xmlns:a16="http://schemas.microsoft.com/office/drawing/2014/main" id="{7603D991-7B93-034D-353D-6954F426F2B5}"/>
                </a:ext>
              </a:extLst>
            </p:cNvPr>
            <p:cNvSpPr/>
            <p:nvPr/>
          </p:nvSpPr>
          <p:spPr>
            <a:xfrm>
              <a:off x="4873650" y="2127300"/>
              <a:ext cx="137625" cy="80575"/>
            </a:xfrm>
            <a:custGeom>
              <a:avLst/>
              <a:gdLst/>
              <a:ahLst/>
              <a:cxnLst/>
              <a:rect l="l" t="t" r="r" b="b"/>
              <a:pathLst>
                <a:path w="5505" h="3223" extrusionOk="0">
                  <a:moveTo>
                    <a:pt x="3193" y="0"/>
                  </a:moveTo>
                  <a:cubicBezTo>
                    <a:pt x="2964" y="0"/>
                    <a:pt x="2682" y="60"/>
                    <a:pt x="2336" y="221"/>
                  </a:cubicBezTo>
                  <a:cubicBezTo>
                    <a:pt x="935" y="888"/>
                    <a:pt x="1268" y="1955"/>
                    <a:pt x="1268" y="1955"/>
                  </a:cubicBezTo>
                  <a:lnTo>
                    <a:pt x="634" y="2322"/>
                  </a:lnTo>
                  <a:cubicBezTo>
                    <a:pt x="267" y="2522"/>
                    <a:pt x="1" y="2789"/>
                    <a:pt x="67" y="2956"/>
                  </a:cubicBezTo>
                  <a:lnTo>
                    <a:pt x="134" y="3223"/>
                  </a:lnTo>
                  <a:lnTo>
                    <a:pt x="5504" y="421"/>
                  </a:lnTo>
                  <a:lnTo>
                    <a:pt x="5371" y="154"/>
                  </a:lnTo>
                  <a:cubicBezTo>
                    <a:pt x="5356" y="79"/>
                    <a:pt x="5280" y="44"/>
                    <a:pt x="5171" y="44"/>
                  </a:cubicBezTo>
                  <a:cubicBezTo>
                    <a:pt x="5037" y="44"/>
                    <a:pt x="4854" y="96"/>
                    <a:pt x="4671" y="187"/>
                  </a:cubicBezTo>
                  <a:lnTo>
                    <a:pt x="4070" y="521"/>
                  </a:lnTo>
                  <a:cubicBezTo>
                    <a:pt x="4070" y="521"/>
                    <a:pt x="3866" y="0"/>
                    <a:pt x="31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99;p41">
              <a:extLst>
                <a:ext uri="{FF2B5EF4-FFF2-40B4-BE49-F238E27FC236}">
                  <a16:creationId xmlns:a16="http://schemas.microsoft.com/office/drawing/2014/main" id="{F8AC0FA7-B0F7-EA89-E7B4-6ECE92C23E9E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500;p41">
              <a:extLst>
                <a:ext uri="{FF2B5EF4-FFF2-40B4-BE49-F238E27FC236}">
                  <a16:creationId xmlns:a16="http://schemas.microsoft.com/office/drawing/2014/main" id="{55BE659B-7898-0FE2-7312-753CF39C7007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501;p41">
              <a:extLst>
                <a:ext uri="{FF2B5EF4-FFF2-40B4-BE49-F238E27FC236}">
                  <a16:creationId xmlns:a16="http://schemas.microsoft.com/office/drawing/2014/main" id="{7C4492D4-3DD0-FECD-CB73-579F73469F6F}"/>
                </a:ext>
              </a:extLst>
            </p:cNvPr>
            <p:cNvSpPr/>
            <p:nvPr/>
          </p:nvSpPr>
          <p:spPr>
            <a:xfrm>
              <a:off x="4897825" y="2161250"/>
              <a:ext cx="117625" cy="70825"/>
            </a:xfrm>
            <a:custGeom>
              <a:avLst/>
              <a:gdLst/>
              <a:ahLst/>
              <a:cxnLst/>
              <a:rect l="l" t="t" r="r" b="b"/>
              <a:pathLst>
                <a:path w="4705" h="2833" extrusionOk="0">
                  <a:moveTo>
                    <a:pt x="4247" y="0"/>
                  </a:moveTo>
                  <a:cubicBezTo>
                    <a:pt x="3941" y="0"/>
                    <a:pt x="3437" y="164"/>
                    <a:pt x="2903" y="430"/>
                  </a:cubicBezTo>
                  <a:lnTo>
                    <a:pt x="1369" y="1231"/>
                  </a:lnTo>
                  <a:cubicBezTo>
                    <a:pt x="568" y="1631"/>
                    <a:pt x="1" y="2165"/>
                    <a:pt x="68" y="2398"/>
                  </a:cubicBezTo>
                  <a:lnTo>
                    <a:pt x="234" y="2832"/>
                  </a:lnTo>
                  <a:lnTo>
                    <a:pt x="4704" y="530"/>
                  </a:lnTo>
                  <a:lnTo>
                    <a:pt x="4537" y="130"/>
                  </a:lnTo>
                  <a:cubicBezTo>
                    <a:pt x="4504" y="41"/>
                    <a:pt x="4400" y="0"/>
                    <a:pt x="42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502;p41">
              <a:extLst>
                <a:ext uri="{FF2B5EF4-FFF2-40B4-BE49-F238E27FC236}">
                  <a16:creationId xmlns:a16="http://schemas.microsoft.com/office/drawing/2014/main" id="{A7AEB039-FB06-83BC-1870-10B75C1C72BF}"/>
                </a:ext>
              </a:extLst>
            </p:cNvPr>
            <p:cNvSpPr/>
            <p:nvPr/>
          </p:nvSpPr>
          <p:spPr>
            <a:xfrm>
              <a:off x="5075450" y="2313775"/>
              <a:ext cx="371975" cy="481475"/>
            </a:xfrm>
            <a:custGeom>
              <a:avLst/>
              <a:gdLst/>
              <a:ahLst/>
              <a:cxnLst/>
              <a:rect l="l" t="t" r="r" b="b"/>
              <a:pathLst>
                <a:path w="14879" h="19259" extrusionOk="0">
                  <a:moveTo>
                    <a:pt x="12210" y="0"/>
                  </a:moveTo>
                  <a:lnTo>
                    <a:pt x="12210" y="0"/>
                  </a:lnTo>
                  <a:cubicBezTo>
                    <a:pt x="9808" y="200"/>
                    <a:pt x="8774" y="634"/>
                    <a:pt x="6973" y="3870"/>
                  </a:cubicBezTo>
                  <a:cubicBezTo>
                    <a:pt x="5038" y="7405"/>
                    <a:pt x="1269" y="13810"/>
                    <a:pt x="802" y="14611"/>
                  </a:cubicBezTo>
                  <a:cubicBezTo>
                    <a:pt x="134" y="15745"/>
                    <a:pt x="1" y="17446"/>
                    <a:pt x="568" y="18480"/>
                  </a:cubicBezTo>
                  <a:cubicBezTo>
                    <a:pt x="820" y="18922"/>
                    <a:pt x="1334" y="19259"/>
                    <a:pt x="2010" y="19259"/>
                  </a:cubicBezTo>
                  <a:cubicBezTo>
                    <a:pt x="2763" y="19259"/>
                    <a:pt x="3718" y="18840"/>
                    <a:pt x="4738" y="17679"/>
                  </a:cubicBezTo>
                  <a:cubicBezTo>
                    <a:pt x="7039" y="15111"/>
                    <a:pt x="11276" y="8806"/>
                    <a:pt x="11276" y="8806"/>
                  </a:cubicBezTo>
                  <a:cubicBezTo>
                    <a:pt x="11276" y="8806"/>
                    <a:pt x="14878" y="4036"/>
                    <a:pt x="1221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503;p41">
              <a:extLst>
                <a:ext uri="{FF2B5EF4-FFF2-40B4-BE49-F238E27FC236}">
                  <a16:creationId xmlns:a16="http://schemas.microsoft.com/office/drawing/2014/main" id="{890A42FF-F9AD-6A65-FA56-0BF268AF7A5B}"/>
                </a:ext>
              </a:extLst>
            </p:cNvPr>
            <p:cNvSpPr/>
            <p:nvPr/>
          </p:nvSpPr>
          <p:spPr>
            <a:xfrm>
              <a:off x="4788600" y="2344650"/>
              <a:ext cx="331075" cy="449475"/>
            </a:xfrm>
            <a:custGeom>
              <a:avLst/>
              <a:gdLst/>
              <a:ahLst/>
              <a:cxnLst/>
              <a:rect l="l" t="t" r="r" b="b"/>
              <a:pathLst>
                <a:path w="13243" h="17979" extrusionOk="0">
                  <a:moveTo>
                    <a:pt x="1804" y="0"/>
                  </a:moveTo>
                  <a:cubicBezTo>
                    <a:pt x="1542" y="0"/>
                    <a:pt x="1268" y="87"/>
                    <a:pt x="1134" y="400"/>
                  </a:cubicBezTo>
                  <a:cubicBezTo>
                    <a:pt x="267" y="2434"/>
                    <a:pt x="0" y="4636"/>
                    <a:pt x="1935" y="6070"/>
                  </a:cubicBezTo>
                  <a:cubicBezTo>
                    <a:pt x="3436" y="7138"/>
                    <a:pt x="4703" y="8472"/>
                    <a:pt x="5671" y="10006"/>
                  </a:cubicBezTo>
                  <a:cubicBezTo>
                    <a:pt x="6905" y="11908"/>
                    <a:pt x="11208" y="17745"/>
                    <a:pt x="13043" y="17979"/>
                  </a:cubicBezTo>
                  <a:lnTo>
                    <a:pt x="13243" y="12508"/>
                  </a:lnTo>
                  <a:cubicBezTo>
                    <a:pt x="13243" y="12508"/>
                    <a:pt x="6805" y="6371"/>
                    <a:pt x="6338" y="5703"/>
                  </a:cubicBezTo>
                  <a:cubicBezTo>
                    <a:pt x="5871" y="5003"/>
                    <a:pt x="6038" y="4002"/>
                    <a:pt x="5637" y="2968"/>
                  </a:cubicBezTo>
                  <a:cubicBezTo>
                    <a:pt x="5404" y="2334"/>
                    <a:pt x="5104" y="1734"/>
                    <a:pt x="4804" y="1133"/>
                  </a:cubicBezTo>
                  <a:cubicBezTo>
                    <a:pt x="4663" y="892"/>
                    <a:pt x="4315" y="528"/>
                    <a:pt x="4061" y="528"/>
                  </a:cubicBezTo>
                  <a:cubicBezTo>
                    <a:pt x="3895" y="528"/>
                    <a:pt x="3769" y="684"/>
                    <a:pt x="3769" y="1133"/>
                  </a:cubicBezTo>
                  <a:cubicBezTo>
                    <a:pt x="3769" y="2067"/>
                    <a:pt x="4103" y="2968"/>
                    <a:pt x="4070" y="3168"/>
                  </a:cubicBezTo>
                  <a:cubicBezTo>
                    <a:pt x="4061" y="3202"/>
                    <a:pt x="4041" y="3218"/>
                    <a:pt x="4007" y="3218"/>
                  </a:cubicBezTo>
                  <a:cubicBezTo>
                    <a:pt x="3907" y="3218"/>
                    <a:pt x="3694" y="3068"/>
                    <a:pt x="3369" y="2768"/>
                  </a:cubicBezTo>
                  <a:lnTo>
                    <a:pt x="2769" y="1100"/>
                  </a:lnTo>
                  <a:lnTo>
                    <a:pt x="2435" y="133"/>
                  </a:lnTo>
                  <a:cubicBezTo>
                    <a:pt x="2435" y="133"/>
                    <a:pt x="2129" y="0"/>
                    <a:pt x="1804" y="0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504;p41">
              <a:extLst>
                <a:ext uri="{FF2B5EF4-FFF2-40B4-BE49-F238E27FC236}">
                  <a16:creationId xmlns:a16="http://schemas.microsoft.com/office/drawing/2014/main" id="{232B59F4-1C55-FA14-08C3-C9C4AE4AE892}"/>
                </a:ext>
              </a:extLst>
            </p:cNvPr>
            <p:cNvSpPr/>
            <p:nvPr/>
          </p:nvSpPr>
          <p:spPr>
            <a:xfrm>
              <a:off x="4974550" y="2310350"/>
              <a:ext cx="464525" cy="491400"/>
            </a:xfrm>
            <a:custGeom>
              <a:avLst/>
              <a:gdLst/>
              <a:ahLst/>
              <a:cxnLst/>
              <a:rect l="l" t="t" r="r" b="b"/>
              <a:pathLst>
                <a:path w="18581" h="19656" extrusionOk="0">
                  <a:moveTo>
                    <a:pt x="16467" y="1"/>
                  </a:moveTo>
                  <a:cubicBezTo>
                    <a:pt x="15054" y="1"/>
                    <a:pt x="13435" y="301"/>
                    <a:pt x="12143" y="1972"/>
                  </a:cubicBezTo>
                  <a:cubicBezTo>
                    <a:pt x="10775" y="3706"/>
                    <a:pt x="5371" y="13280"/>
                    <a:pt x="5371" y="13280"/>
                  </a:cubicBezTo>
                  <a:lnTo>
                    <a:pt x="2336" y="10545"/>
                  </a:lnTo>
                  <a:cubicBezTo>
                    <a:pt x="1135" y="11312"/>
                    <a:pt x="301" y="12479"/>
                    <a:pt x="1" y="13847"/>
                  </a:cubicBezTo>
                  <a:cubicBezTo>
                    <a:pt x="801" y="15148"/>
                    <a:pt x="1735" y="16415"/>
                    <a:pt x="2736" y="17616"/>
                  </a:cubicBezTo>
                  <a:cubicBezTo>
                    <a:pt x="3824" y="18787"/>
                    <a:pt x="5004" y="19656"/>
                    <a:pt x="6044" y="19656"/>
                  </a:cubicBezTo>
                  <a:cubicBezTo>
                    <a:pt x="6249" y="19656"/>
                    <a:pt x="6447" y="19622"/>
                    <a:pt x="6639" y="19551"/>
                  </a:cubicBezTo>
                  <a:cubicBezTo>
                    <a:pt x="7806" y="19117"/>
                    <a:pt x="9007" y="18183"/>
                    <a:pt x="11542" y="14681"/>
                  </a:cubicBezTo>
                  <a:cubicBezTo>
                    <a:pt x="14077" y="11145"/>
                    <a:pt x="16846" y="6975"/>
                    <a:pt x="16846" y="6975"/>
                  </a:cubicBezTo>
                  <a:cubicBezTo>
                    <a:pt x="16846" y="6975"/>
                    <a:pt x="18581" y="2906"/>
                    <a:pt x="16713" y="4"/>
                  </a:cubicBezTo>
                  <a:cubicBezTo>
                    <a:pt x="16632" y="2"/>
                    <a:pt x="16550" y="1"/>
                    <a:pt x="1646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505;p41">
              <a:extLst>
                <a:ext uri="{FF2B5EF4-FFF2-40B4-BE49-F238E27FC236}">
                  <a16:creationId xmlns:a16="http://schemas.microsoft.com/office/drawing/2014/main" id="{AE349CF8-4B8A-DCAE-09C8-FAE55D79D0EE}"/>
                </a:ext>
              </a:extLst>
            </p:cNvPr>
            <p:cNvSpPr/>
            <p:nvPr/>
          </p:nvSpPr>
          <p:spPr>
            <a:xfrm>
              <a:off x="5340650" y="2040225"/>
              <a:ext cx="32550" cy="63425"/>
            </a:xfrm>
            <a:custGeom>
              <a:avLst/>
              <a:gdLst/>
              <a:ahLst/>
              <a:cxnLst/>
              <a:rect l="l" t="t" r="r" b="b"/>
              <a:pathLst>
                <a:path w="1302" h="2537" extrusionOk="0">
                  <a:moveTo>
                    <a:pt x="1301" y="1"/>
                  </a:moveTo>
                  <a:lnTo>
                    <a:pt x="1301" y="1"/>
                  </a:lnTo>
                  <a:cubicBezTo>
                    <a:pt x="1301" y="1"/>
                    <a:pt x="1" y="1969"/>
                    <a:pt x="134" y="2169"/>
                  </a:cubicBezTo>
                  <a:cubicBezTo>
                    <a:pt x="301" y="2369"/>
                    <a:pt x="1268" y="2536"/>
                    <a:pt x="1268" y="2536"/>
                  </a:cubicBezTo>
                  <a:lnTo>
                    <a:pt x="1301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506;p41">
              <a:extLst>
                <a:ext uri="{FF2B5EF4-FFF2-40B4-BE49-F238E27FC236}">
                  <a16:creationId xmlns:a16="http://schemas.microsoft.com/office/drawing/2014/main" id="{A9892365-522F-EA97-93FA-1D7C04D138DC}"/>
                </a:ext>
              </a:extLst>
            </p:cNvPr>
            <p:cNvSpPr/>
            <p:nvPr/>
          </p:nvSpPr>
          <p:spPr>
            <a:xfrm>
              <a:off x="5336475" y="1993425"/>
              <a:ext cx="90925" cy="78525"/>
            </a:xfrm>
            <a:custGeom>
              <a:avLst/>
              <a:gdLst/>
              <a:ahLst/>
              <a:cxnLst/>
              <a:rect l="l" t="t" r="r" b="b"/>
              <a:pathLst>
                <a:path w="3637" h="3141" extrusionOk="0">
                  <a:moveTo>
                    <a:pt x="2062" y="371"/>
                  </a:moveTo>
                  <a:cubicBezTo>
                    <a:pt x="2075" y="371"/>
                    <a:pt x="2089" y="371"/>
                    <a:pt x="2102" y="372"/>
                  </a:cubicBezTo>
                  <a:cubicBezTo>
                    <a:pt x="2769" y="372"/>
                    <a:pt x="3303" y="906"/>
                    <a:pt x="3303" y="1573"/>
                  </a:cubicBezTo>
                  <a:cubicBezTo>
                    <a:pt x="3303" y="2316"/>
                    <a:pt x="2694" y="2801"/>
                    <a:pt x="2073" y="2801"/>
                  </a:cubicBezTo>
                  <a:cubicBezTo>
                    <a:pt x="1775" y="2801"/>
                    <a:pt x="1473" y="2689"/>
                    <a:pt x="1235" y="2440"/>
                  </a:cubicBezTo>
                  <a:cubicBezTo>
                    <a:pt x="477" y="1682"/>
                    <a:pt x="989" y="371"/>
                    <a:pt x="2062" y="371"/>
                  </a:cubicBezTo>
                  <a:close/>
                  <a:moveTo>
                    <a:pt x="2076" y="1"/>
                  </a:moveTo>
                  <a:cubicBezTo>
                    <a:pt x="1690" y="1"/>
                    <a:pt x="1294" y="146"/>
                    <a:pt x="968" y="472"/>
                  </a:cubicBezTo>
                  <a:cubicBezTo>
                    <a:pt x="1" y="1439"/>
                    <a:pt x="701" y="3141"/>
                    <a:pt x="2102" y="3141"/>
                  </a:cubicBezTo>
                  <a:cubicBezTo>
                    <a:pt x="2936" y="3141"/>
                    <a:pt x="3637" y="2440"/>
                    <a:pt x="3637" y="1573"/>
                  </a:cubicBezTo>
                  <a:cubicBezTo>
                    <a:pt x="3637" y="627"/>
                    <a:pt x="2877" y="1"/>
                    <a:pt x="20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507;p41">
              <a:extLst>
                <a:ext uri="{FF2B5EF4-FFF2-40B4-BE49-F238E27FC236}">
                  <a16:creationId xmlns:a16="http://schemas.microsoft.com/office/drawing/2014/main" id="{9CE0F972-592C-C5A4-EA28-C17F91263305}"/>
                </a:ext>
              </a:extLst>
            </p:cNvPr>
            <p:cNvSpPr/>
            <p:nvPr/>
          </p:nvSpPr>
          <p:spPr>
            <a:xfrm>
              <a:off x="5365675" y="1895975"/>
              <a:ext cx="318575" cy="323250"/>
            </a:xfrm>
            <a:custGeom>
              <a:avLst/>
              <a:gdLst/>
              <a:ahLst/>
              <a:cxnLst/>
              <a:rect l="l" t="t" r="r" b="b"/>
              <a:pathLst>
                <a:path w="12743" h="12930" extrusionOk="0">
                  <a:moveTo>
                    <a:pt x="6333" y="1"/>
                  </a:moveTo>
                  <a:cubicBezTo>
                    <a:pt x="5283" y="1"/>
                    <a:pt x="4406" y="167"/>
                    <a:pt x="3936" y="267"/>
                  </a:cubicBezTo>
                  <a:cubicBezTo>
                    <a:pt x="1301" y="801"/>
                    <a:pt x="534" y="1968"/>
                    <a:pt x="267" y="6205"/>
                  </a:cubicBezTo>
                  <a:cubicBezTo>
                    <a:pt x="0" y="10608"/>
                    <a:pt x="467" y="11975"/>
                    <a:pt x="1034" y="12576"/>
                  </a:cubicBezTo>
                  <a:cubicBezTo>
                    <a:pt x="1268" y="12809"/>
                    <a:pt x="2102" y="12929"/>
                    <a:pt x="2969" y="12929"/>
                  </a:cubicBezTo>
                  <a:cubicBezTo>
                    <a:pt x="3589" y="12929"/>
                    <a:pt x="4225" y="12868"/>
                    <a:pt x="4670" y="12743"/>
                  </a:cubicBezTo>
                  <a:cubicBezTo>
                    <a:pt x="6071" y="12342"/>
                    <a:pt x="9140" y="11275"/>
                    <a:pt x="10608" y="9040"/>
                  </a:cubicBezTo>
                  <a:cubicBezTo>
                    <a:pt x="12309" y="6438"/>
                    <a:pt x="12743" y="2902"/>
                    <a:pt x="10941" y="1468"/>
                  </a:cubicBezTo>
                  <a:cubicBezTo>
                    <a:pt x="9469" y="301"/>
                    <a:pt x="7744" y="1"/>
                    <a:pt x="6333" y="1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508;p41">
              <a:extLst>
                <a:ext uri="{FF2B5EF4-FFF2-40B4-BE49-F238E27FC236}">
                  <a16:creationId xmlns:a16="http://schemas.microsoft.com/office/drawing/2014/main" id="{63C050EB-135C-816B-7613-93A29395AE84}"/>
                </a:ext>
              </a:extLst>
            </p:cNvPr>
            <p:cNvSpPr/>
            <p:nvPr/>
          </p:nvSpPr>
          <p:spPr>
            <a:xfrm>
              <a:off x="5395700" y="2197025"/>
              <a:ext cx="70900" cy="22000"/>
            </a:xfrm>
            <a:custGeom>
              <a:avLst/>
              <a:gdLst/>
              <a:ahLst/>
              <a:cxnLst/>
              <a:rect l="l" t="t" r="r" b="b"/>
              <a:pathLst>
                <a:path w="2836" h="880" extrusionOk="0">
                  <a:moveTo>
                    <a:pt x="2702" y="0"/>
                  </a:moveTo>
                  <a:cubicBezTo>
                    <a:pt x="1927" y="434"/>
                    <a:pt x="1066" y="637"/>
                    <a:pt x="199" y="637"/>
                  </a:cubicBezTo>
                  <a:cubicBezTo>
                    <a:pt x="133" y="637"/>
                    <a:pt x="67" y="636"/>
                    <a:pt x="0" y="634"/>
                  </a:cubicBezTo>
                  <a:lnTo>
                    <a:pt x="0" y="634"/>
                  </a:lnTo>
                  <a:cubicBezTo>
                    <a:pt x="350" y="797"/>
                    <a:pt x="1109" y="879"/>
                    <a:pt x="1876" y="879"/>
                  </a:cubicBezTo>
                  <a:cubicBezTo>
                    <a:pt x="2205" y="879"/>
                    <a:pt x="2535" y="864"/>
                    <a:pt x="2835" y="834"/>
                  </a:cubicBezTo>
                  <a:lnTo>
                    <a:pt x="2702" y="0"/>
                  </a:lnTo>
                  <a:close/>
                </a:path>
              </a:pathLst>
            </a:custGeom>
            <a:solidFill>
              <a:srgbClr val="44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509;p41">
              <a:extLst>
                <a:ext uri="{FF2B5EF4-FFF2-40B4-BE49-F238E27FC236}">
                  <a16:creationId xmlns:a16="http://schemas.microsoft.com/office/drawing/2014/main" id="{121D62F8-311B-1273-7F6E-BBB24917E9D5}"/>
                </a:ext>
              </a:extLst>
            </p:cNvPr>
            <p:cNvSpPr/>
            <p:nvPr/>
          </p:nvSpPr>
          <p:spPr>
            <a:xfrm>
              <a:off x="5353150" y="2024400"/>
              <a:ext cx="117625" cy="23375"/>
            </a:xfrm>
            <a:custGeom>
              <a:avLst/>
              <a:gdLst/>
              <a:ahLst/>
              <a:cxnLst/>
              <a:rect l="l" t="t" r="r" b="b"/>
              <a:pathLst>
                <a:path w="4705" h="935" extrusionOk="0">
                  <a:moveTo>
                    <a:pt x="1" y="0"/>
                  </a:moveTo>
                  <a:lnTo>
                    <a:pt x="1" y="367"/>
                  </a:lnTo>
                  <a:lnTo>
                    <a:pt x="4537" y="934"/>
                  </a:lnTo>
                  <a:lnTo>
                    <a:pt x="4704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510;p41">
              <a:extLst>
                <a:ext uri="{FF2B5EF4-FFF2-40B4-BE49-F238E27FC236}">
                  <a16:creationId xmlns:a16="http://schemas.microsoft.com/office/drawing/2014/main" id="{170AEAFA-443B-458B-6332-50876A3D48A0}"/>
                </a:ext>
              </a:extLst>
            </p:cNvPr>
            <p:cNvSpPr/>
            <p:nvPr/>
          </p:nvSpPr>
          <p:spPr>
            <a:xfrm>
              <a:off x="5333150" y="1797225"/>
              <a:ext cx="400300" cy="411575"/>
            </a:xfrm>
            <a:custGeom>
              <a:avLst/>
              <a:gdLst/>
              <a:ahLst/>
              <a:cxnLst/>
              <a:rect l="l" t="t" r="r" b="b"/>
              <a:pathLst>
                <a:path w="16012" h="16463" extrusionOk="0">
                  <a:moveTo>
                    <a:pt x="6005" y="12723"/>
                  </a:move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close/>
                  <a:moveTo>
                    <a:pt x="6358" y="1"/>
                  </a:moveTo>
                  <a:cubicBezTo>
                    <a:pt x="5653" y="1"/>
                    <a:pt x="4962" y="361"/>
                    <a:pt x="4604" y="1015"/>
                  </a:cubicBezTo>
                  <a:cubicBezTo>
                    <a:pt x="4103" y="514"/>
                    <a:pt x="3436" y="247"/>
                    <a:pt x="2736" y="247"/>
                  </a:cubicBezTo>
                  <a:cubicBezTo>
                    <a:pt x="2035" y="281"/>
                    <a:pt x="1401" y="681"/>
                    <a:pt x="1034" y="1282"/>
                  </a:cubicBezTo>
                  <a:cubicBezTo>
                    <a:pt x="734" y="1915"/>
                    <a:pt x="801" y="2683"/>
                    <a:pt x="1268" y="3216"/>
                  </a:cubicBezTo>
                  <a:cubicBezTo>
                    <a:pt x="834" y="3383"/>
                    <a:pt x="467" y="3683"/>
                    <a:pt x="267" y="4084"/>
                  </a:cubicBezTo>
                  <a:cubicBezTo>
                    <a:pt x="0" y="4551"/>
                    <a:pt x="67" y="5084"/>
                    <a:pt x="401" y="5485"/>
                  </a:cubicBezTo>
                  <a:cubicBezTo>
                    <a:pt x="534" y="5651"/>
                    <a:pt x="701" y="5785"/>
                    <a:pt x="901" y="5852"/>
                  </a:cubicBezTo>
                  <a:cubicBezTo>
                    <a:pt x="968" y="5885"/>
                    <a:pt x="1068" y="5885"/>
                    <a:pt x="1134" y="5918"/>
                  </a:cubicBezTo>
                  <a:cubicBezTo>
                    <a:pt x="1335" y="5918"/>
                    <a:pt x="1535" y="5918"/>
                    <a:pt x="1735" y="5852"/>
                  </a:cubicBezTo>
                  <a:lnTo>
                    <a:pt x="1735" y="5852"/>
                  </a:lnTo>
                  <a:cubicBezTo>
                    <a:pt x="1568" y="6252"/>
                    <a:pt x="1702" y="6719"/>
                    <a:pt x="2035" y="6986"/>
                  </a:cubicBezTo>
                  <a:cubicBezTo>
                    <a:pt x="2261" y="7129"/>
                    <a:pt x="2512" y="7197"/>
                    <a:pt x="2764" y="7197"/>
                  </a:cubicBezTo>
                  <a:cubicBezTo>
                    <a:pt x="2923" y="7197"/>
                    <a:pt x="3082" y="7170"/>
                    <a:pt x="3236" y="7119"/>
                  </a:cubicBezTo>
                  <a:lnTo>
                    <a:pt x="3236" y="7119"/>
                  </a:lnTo>
                  <a:cubicBezTo>
                    <a:pt x="3103" y="7386"/>
                    <a:pt x="3036" y="7686"/>
                    <a:pt x="3103" y="7953"/>
                  </a:cubicBezTo>
                  <a:cubicBezTo>
                    <a:pt x="3263" y="8562"/>
                    <a:pt x="3793" y="8956"/>
                    <a:pt x="4397" y="8956"/>
                  </a:cubicBezTo>
                  <a:cubicBezTo>
                    <a:pt x="4421" y="8956"/>
                    <a:pt x="4446" y="8955"/>
                    <a:pt x="4470" y="8954"/>
                  </a:cubicBezTo>
                  <a:cubicBezTo>
                    <a:pt x="4504" y="9588"/>
                    <a:pt x="4504" y="10188"/>
                    <a:pt x="5171" y="10455"/>
                  </a:cubicBezTo>
                  <a:cubicBezTo>
                    <a:pt x="5171" y="10455"/>
                    <a:pt x="5556" y="9003"/>
                    <a:pt x="6745" y="9003"/>
                  </a:cubicBezTo>
                  <a:cubicBezTo>
                    <a:pt x="6817" y="9003"/>
                    <a:pt x="6893" y="9009"/>
                    <a:pt x="6972" y="9020"/>
                  </a:cubicBezTo>
                  <a:cubicBezTo>
                    <a:pt x="8340" y="9254"/>
                    <a:pt x="8540" y="10989"/>
                    <a:pt x="7672" y="12056"/>
                  </a:cubicBezTo>
                  <a:cubicBezTo>
                    <a:pt x="7187" y="12672"/>
                    <a:pt x="6723" y="12807"/>
                    <a:pt x="6408" y="12807"/>
                  </a:cubicBezTo>
                  <a:cubicBezTo>
                    <a:pt x="6170" y="12807"/>
                    <a:pt x="6017" y="12730"/>
                    <a:pt x="6005" y="12723"/>
                  </a:cubicBezTo>
                  <a:lnTo>
                    <a:pt x="6005" y="12723"/>
                  </a:lnTo>
                  <a:cubicBezTo>
                    <a:pt x="6072" y="12761"/>
                    <a:pt x="6105" y="13291"/>
                    <a:pt x="6138" y="13390"/>
                  </a:cubicBezTo>
                  <a:cubicBezTo>
                    <a:pt x="6205" y="13690"/>
                    <a:pt x="6338" y="13991"/>
                    <a:pt x="6472" y="14291"/>
                  </a:cubicBezTo>
                  <a:cubicBezTo>
                    <a:pt x="6772" y="14858"/>
                    <a:pt x="7205" y="15358"/>
                    <a:pt x="7739" y="15725"/>
                  </a:cubicBezTo>
                  <a:cubicBezTo>
                    <a:pt x="8285" y="16216"/>
                    <a:pt x="9010" y="16462"/>
                    <a:pt x="9748" y="16462"/>
                  </a:cubicBezTo>
                  <a:cubicBezTo>
                    <a:pt x="9912" y="16462"/>
                    <a:pt x="10077" y="16450"/>
                    <a:pt x="10241" y="16426"/>
                  </a:cubicBezTo>
                  <a:cubicBezTo>
                    <a:pt x="11042" y="16226"/>
                    <a:pt x="11709" y="15692"/>
                    <a:pt x="12042" y="14958"/>
                  </a:cubicBezTo>
                  <a:cubicBezTo>
                    <a:pt x="12109" y="14758"/>
                    <a:pt x="12209" y="14591"/>
                    <a:pt x="12342" y="14424"/>
                  </a:cubicBezTo>
                  <a:cubicBezTo>
                    <a:pt x="12543" y="14291"/>
                    <a:pt x="12776" y="14191"/>
                    <a:pt x="13010" y="14124"/>
                  </a:cubicBezTo>
                  <a:cubicBezTo>
                    <a:pt x="14177" y="13757"/>
                    <a:pt x="14711" y="12423"/>
                    <a:pt x="14144" y="11322"/>
                  </a:cubicBezTo>
                  <a:cubicBezTo>
                    <a:pt x="15578" y="10955"/>
                    <a:pt x="15978" y="9121"/>
                    <a:pt x="14844" y="8153"/>
                  </a:cubicBezTo>
                  <a:cubicBezTo>
                    <a:pt x="15611" y="7653"/>
                    <a:pt x="16012" y="6685"/>
                    <a:pt x="15778" y="5785"/>
                  </a:cubicBezTo>
                  <a:cubicBezTo>
                    <a:pt x="15545" y="5051"/>
                    <a:pt x="14944" y="4484"/>
                    <a:pt x="14210" y="4284"/>
                  </a:cubicBezTo>
                  <a:cubicBezTo>
                    <a:pt x="13677" y="4150"/>
                    <a:pt x="13877" y="4050"/>
                    <a:pt x="13710" y="3516"/>
                  </a:cubicBezTo>
                  <a:cubicBezTo>
                    <a:pt x="13610" y="3183"/>
                    <a:pt x="13377" y="2849"/>
                    <a:pt x="13110" y="2616"/>
                  </a:cubicBezTo>
                  <a:cubicBezTo>
                    <a:pt x="12741" y="2339"/>
                    <a:pt x="12309" y="2190"/>
                    <a:pt x="11868" y="2190"/>
                  </a:cubicBezTo>
                  <a:cubicBezTo>
                    <a:pt x="11671" y="2190"/>
                    <a:pt x="11471" y="2220"/>
                    <a:pt x="11275" y="2282"/>
                  </a:cubicBezTo>
                  <a:cubicBezTo>
                    <a:pt x="11142" y="1582"/>
                    <a:pt x="10608" y="1048"/>
                    <a:pt x="9941" y="848"/>
                  </a:cubicBezTo>
                  <a:cubicBezTo>
                    <a:pt x="9776" y="793"/>
                    <a:pt x="9600" y="768"/>
                    <a:pt x="9426" y="768"/>
                  </a:cubicBezTo>
                  <a:cubicBezTo>
                    <a:pt x="9283" y="768"/>
                    <a:pt x="9142" y="785"/>
                    <a:pt x="9007" y="815"/>
                  </a:cubicBezTo>
                  <a:cubicBezTo>
                    <a:pt x="8807" y="848"/>
                    <a:pt x="8340" y="1081"/>
                    <a:pt x="8273" y="1282"/>
                  </a:cubicBezTo>
                  <a:cubicBezTo>
                    <a:pt x="7973" y="1015"/>
                    <a:pt x="7873" y="648"/>
                    <a:pt x="7539" y="381"/>
                  </a:cubicBezTo>
                  <a:cubicBezTo>
                    <a:pt x="7183" y="123"/>
                    <a:pt x="6768" y="1"/>
                    <a:pt x="63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511;p41">
              <a:extLst>
                <a:ext uri="{FF2B5EF4-FFF2-40B4-BE49-F238E27FC236}">
                  <a16:creationId xmlns:a16="http://schemas.microsoft.com/office/drawing/2014/main" id="{0BD00BAD-A61D-1DB3-0C29-157A06EC3B6E}"/>
                </a:ext>
              </a:extLst>
            </p:cNvPr>
            <p:cNvSpPr/>
            <p:nvPr/>
          </p:nvSpPr>
          <p:spPr>
            <a:xfrm>
              <a:off x="5431000" y="2035225"/>
              <a:ext cx="32275" cy="45900"/>
            </a:xfrm>
            <a:custGeom>
              <a:avLst/>
              <a:gdLst/>
              <a:ahLst/>
              <a:cxnLst/>
              <a:rect l="l" t="t" r="r" b="b"/>
              <a:pathLst>
                <a:path w="1291" h="1836" extrusionOk="0">
                  <a:moveTo>
                    <a:pt x="1257" y="0"/>
                  </a:moveTo>
                  <a:cubicBezTo>
                    <a:pt x="55" y="0"/>
                    <a:pt x="0" y="1802"/>
                    <a:pt x="1223" y="1835"/>
                  </a:cubicBezTo>
                  <a:lnTo>
                    <a:pt x="1290" y="1"/>
                  </a:lnTo>
                  <a:cubicBezTo>
                    <a:pt x="1279" y="0"/>
                    <a:pt x="1268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2683;p73">
            <a:extLst>
              <a:ext uri="{FF2B5EF4-FFF2-40B4-BE49-F238E27FC236}">
                <a16:creationId xmlns:a16="http://schemas.microsoft.com/office/drawing/2014/main" id="{161FE0DA-8E01-06A8-BAAF-8A35256BD8CB}"/>
              </a:ext>
            </a:extLst>
          </p:cNvPr>
          <p:cNvGrpSpPr/>
          <p:nvPr/>
        </p:nvGrpSpPr>
        <p:grpSpPr>
          <a:xfrm rot="7579583">
            <a:off x="394615" y="-463345"/>
            <a:ext cx="659294" cy="1660678"/>
            <a:chOff x="731955" y="2811840"/>
            <a:chExt cx="564367" cy="1421571"/>
          </a:xfrm>
        </p:grpSpPr>
        <p:sp>
          <p:nvSpPr>
            <p:cNvPr id="1470" name="Google Shape;2684;p73">
              <a:extLst>
                <a:ext uri="{FF2B5EF4-FFF2-40B4-BE49-F238E27FC236}">
                  <a16:creationId xmlns:a16="http://schemas.microsoft.com/office/drawing/2014/main" id="{A5DCFD73-8ADD-B0B9-390C-1195E2A78FAA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2685;p73">
              <a:extLst>
                <a:ext uri="{FF2B5EF4-FFF2-40B4-BE49-F238E27FC236}">
                  <a16:creationId xmlns:a16="http://schemas.microsoft.com/office/drawing/2014/main" id="{035DC935-AD85-99D8-D8BB-81DECD597A68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2686;p73">
              <a:extLst>
                <a:ext uri="{FF2B5EF4-FFF2-40B4-BE49-F238E27FC236}">
                  <a16:creationId xmlns:a16="http://schemas.microsoft.com/office/drawing/2014/main" id="{AD2D02E9-1A19-E804-822C-DDD8688E05F8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2687;p73">
              <a:extLst>
                <a:ext uri="{FF2B5EF4-FFF2-40B4-BE49-F238E27FC236}">
                  <a16:creationId xmlns:a16="http://schemas.microsoft.com/office/drawing/2014/main" id="{D9CEB080-0477-75A2-4E2E-8A2201354819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2688;p73">
              <a:extLst>
                <a:ext uri="{FF2B5EF4-FFF2-40B4-BE49-F238E27FC236}">
                  <a16:creationId xmlns:a16="http://schemas.microsoft.com/office/drawing/2014/main" id="{9275FC5F-2F12-9998-44D4-84CF718042FA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2689;p73">
              <a:extLst>
                <a:ext uri="{FF2B5EF4-FFF2-40B4-BE49-F238E27FC236}">
                  <a16:creationId xmlns:a16="http://schemas.microsoft.com/office/drawing/2014/main" id="{6E1EB1B2-F60E-46E8-3283-7BC9B9611525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2690;p73">
              <a:extLst>
                <a:ext uri="{FF2B5EF4-FFF2-40B4-BE49-F238E27FC236}">
                  <a16:creationId xmlns:a16="http://schemas.microsoft.com/office/drawing/2014/main" id="{5312C5B2-6C2B-F971-720E-24E4CB872792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2691;p73">
              <a:extLst>
                <a:ext uri="{FF2B5EF4-FFF2-40B4-BE49-F238E27FC236}">
                  <a16:creationId xmlns:a16="http://schemas.microsoft.com/office/drawing/2014/main" id="{5B9B4DEB-81DA-DF14-7602-34DABF3A0760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2692;p73">
              <a:extLst>
                <a:ext uri="{FF2B5EF4-FFF2-40B4-BE49-F238E27FC236}">
                  <a16:creationId xmlns:a16="http://schemas.microsoft.com/office/drawing/2014/main" id="{5D1619F5-B570-8293-03E6-98370048F4FA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2693;p73">
              <a:extLst>
                <a:ext uri="{FF2B5EF4-FFF2-40B4-BE49-F238E27FC236}">
                  <a16:creationId xmlns:a16="http://schemas.microsoft.com/office/drawing/2014/main" id="{DAC8640B-DB60-208D-943C-883895852C2A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2694;p73">
              <a:extLst>
                <a:ext uri="{FF2B5EF4-FFF2-40B4-BE49-F238E27FC236}">
                  <a16:creationId xmlns:a16="http://schemas.microsoft.com/office/drawing/2014/main" id="{77998834-35BF-9134-7CCC-AA7EF1334836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2695;p73">
              <a:extLst>
                <a:ext uri="{FF2B5EF4-FFF2-40B4-BE49-F238E27FC236}">
                  <a16:creationId xmlns:a16="http://schemas.microsoft.com/office/drawing/2014/main" id="{7C5B77D9-B40A-B45C-13BB-7554061204B4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2696;p73">
              <a:extLst>
                <a:ext uri="{FF2B5EF4-FFF2-40B4-BE49-F238E27FC236}">
                  <a16:creationId xmlns:a16="http://schemas.microsoft.com/office/drawing/2014/main" id="{8C9F765B-488E-4206-86E2-C9C1A4431EE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2697;p73">
              <a:extLst>
                <a:ext uri="{FF2B5EF4-FFF2-40B4-BE49-F238E27FC236}">
                  <a16:creationId xmlns:a16="http://schemas.microsoft.com/office/drawing/2014/main" id="{1085E721-87E2-DA59-26D6-95498187BDC0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2698;p73">
              <a:extLst>
                <a:ext uri="{FF2B5EF4-FFF2-40B4-BE49-F238E27FC236}">
                  <a16:creationId xmlns:a16="http://schemas.microsoft.com/office/drawing/2014/main" id="{872E2CEC-25A9-B6EF-57B2-C630A31B5283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2699;p73">
              <a:extLst>
                <a:ext uri="{FF2B5EF4-FFF2-40B4-BE49-F238E27FC236}">
                  <a16:creationId xmlns:a16="http://schemas.microsoft.com/office/drawing/2014/main" id="{9437787A-E246-100B-179A-5BCC671C66C1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2700;p73">
              <a:extLst>
                <a:ext uri="{FF2B5EF4-FFF2-40B4-BE49-F238E27FC236}">
                  <a16:creationId xmlns:a16="http://schemas.microsoft.com/office/drawing/2014/main" id="{5281D230-082A-D6C3-955D-9528197B1C29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2701;p73">
              <a:extLst>
                <a:ext uri="{FF2B5EF4-FFF2-40B4-BE49-F238E27FC236}">
                  <a16:creationId xmlns:a16="http://schemas.microsoft.com/office/drawing/2014/main" id="{F80E7DDA-6BD2-0CB7-782F-A5977A83D027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2702;p73">
              <a:extLst>
                <a:ext uri="{FF2B5EF4-FFF2-40B4-BE49-F238E27FC236}">
                  <a16:creationId xmlns:a16="http://schemas.microsoft.com/office/drawing/2014/main" id="{2FC8EFBA-3938-94AB-7801-808D9AA445B4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2703;p73">
              <a:extLst>
                <a:ext uri="{FF2B5EF4-FFF2-40B4-BE49-F238E27FC236}">
                  <a16:creationId xmlns:a16="http://schemas.microsoft.com/office/drawing/2014/main" id="{DFC81A17-AB7A-76D7-37DD-B62B8733A5DC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2704;p73">
              <a:extLst>
                <a:ext uri="{FF2B5EF4-FFF2-40B4-BE49-F238E27FC236}">
                  <a16:creationId xmlns:a16="http://schemas.microsoft.com/office/drawing/2014/main" id="{F1CCEA43-331C-9C20-AABA-03638F404B7C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2705;p73">
              <a:extLst>
                <a:ext uri="{FF2B5EF4-FFF2-40B4-BE49-F238E27FC236}">
                  <a16:creationId xmlns:a16="http://schemas.microsoft.com/office/drawing/2014/main" id="{9FDD19EE-F22E-3049-137D-E6D7752B46A6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2706;p73">
              <a:extLst>
                <a:ext uri="{FF2B5EF4-FFF2-40B4-BE49-F238E27FC236}">
                  <a16:creationId xmlns:a16="http://schemas.microsoft.com/office/drawing/2014/main" id="{047BB0FF-72EB-1853-36C8-00224B40E79B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2707;p73">
              <a:extLst>
                <a:ext uri="{FF2B5EF4-FFF2-40B4-BE49-F238E27FC236}">
                  <a16:creationId xmlns:a16="http://schemas.microsoft.com/office/drawing/2014/main" id="{32291F28-4499-D5AC-02BA-D0CA8F8177BF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2708;p73">
              <a:extLst>
                <a:ext uri="{FF2B5EF4-FFF2-40B4-BE49-F238E27FC236}">
                  <a16:creationId xmlns:a16="http://schemas.microsoft.com/office/drawing/2014/main" id="{72307E77-1BA1-7B51-2636-0C96093FDF85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2709;p73">
              <a:extLst>
                <a:ext uri="{FF2B5EF4-FFF2-40B4-BE49-F238E27FC236}">
                  <a16:creationId xmlns:a16="http://schemas.microsoft.com/office/drawing/2014/main" id="{89429E0F-FC9D-FE9C-8C4E-E0E443AFA36B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2710;p73">
              <a:extLst>
                <a:ext uri="{FF2B5EF4-FFF2-40B4-BE49-F238E27FC236}">
                  <a16:creationId xmlns:a16="http://schemas.microsoft.com/office/drawing/2014/main" id="{291D0577-7EC8-A4BC-CF4C-C4CB751B80A2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2711;p73">
              <a:extLst>
                <a:ext uri="{FF2B5EF4-FFF2-40B4-BE49-F238E27FC236}">
                  <a16:creationId xmlns:a16="http://schemas.microsoft.com/office/drawing/2014/main" id="{CB7B7FE0-8AD4-5B4A-078D-8EAD2E183E61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2712;p73">
              <a:extLst>
                <a:ext uri="{FF2B5EF4-FFF2-40B4-BE49-F238E27FC236}">
                  <a16:creationId xmlns:a16="http://schemas.microsoft.com/office/drawing/2014/main" id="{6D616755-C5BB-B6E5-E338-9CE547C17B47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2713;p73">
              <a:extLst>
                <a:ext uri="{FF2B5EF4-FFF2-40B4-BE49-F238E27FC236}">
                  <a16:creationId xmlns:a16="http://schemas.microsoft.com/office/drawing/2014/main" id="{C12E148E-09BC-C70E-5327-C9950455933A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2715;p73">
              <a:extLst>
                <a:ext uri="{FF2B5EF4-FFF2-40B4-BE49-F238E27FC236}">
                  <a16:creationId xmlns:a16="http://schemas.microsoft.com/office/drawing/2014/main" id="{BAB83BB0-178D-BD6B-EF37-AB0991A12BC0}"/>
                </a:ext>
              </a:extLst>
            </p:cNvPr>
            <p:cNvSpPr/>
            <p:nvPr/>
          </p:nvSpPr>
          <p:spPr>
            <a:xfrm>
              <a:off x="944592" y="4119816"/>
              <a:ext cx="186579" cy="113595"/>
            </a:xfrm>
            <a:custGeom>
              <a:avLst/>
              <a:gdLst/>
              <a:ahLst/>
              <a:cxnLst/>
              <a:rect l="l" t="t" r="r" b="b"/>
              <a:pathLst>
                <a:path w="9308" h="5667" extrusionOk="0">
                  <a:moveTo>
                    <a:pt x="3042" y="158"/>
                  </a:moveTo>
                  <a:cubicBezTo>
                    <a:pt x="3186" y="158"/>
                    <a:pt x="3331" y="193"/>
                    <a:pt x="3470" y="262"/>
                  </a:cubicBezTo>
                  <a:cubicBezTo>
                    <a:pt x="3770" y="429"/>
                    <a:pt x="3903" y="763"/>
                    <a:pt x="3903" y="1096"/>
                  </a:cubicBezTo>
                  <a:cubicBezTo>
                    <a:pt x="3870" y="1397"/>
                    <a:pt x="3770" y="1730"/>
                    <a:pt x="3603" y="1997"/>
                  </a:cubicBezTo>
                  <a:cubicBezTo>
                    <a:pt x="3269" y="2464"/>
                    <a:pt x="2802" y="2798"/>
                    <a:pt x="2269" y="2964"/>
                  </a:cubicBezTo>
                  <a:cubicBezTo>
                    <a:pt x="2134" y="3021"/>
                    <a:pt x="1999" y="3062"/>
                    <a:pt x="1863" y="3090"/>
                  </a:cubicBezTo>
                  <a:lnTo>
                    <a:pt x="1863" y="3090"/>
                  </a:lnTo>
                  <a:cubicBezTo>
                    <a:pt x="1834" y="2915"/>
                    <a:pt x="1815" y="2739"/>
                    <a:pt x="1802" y="2564"/>
                  </a:cubicBezTo>
                  <a:cubicBezTo>
                    <a:pt x="1768" y="2164"/>
                    <a:pt x="1802" y="1730"/>
                    <a:pt x="1868" y="1330"/>
                  </a:cubicBezTo>
                  <a:cubicBezTo>
                    <a:pt x="1935" y="930"/>
                    <a:pt x="2169" y="596"/>
                    <a:pt x="2469" y="363"/>
                  </a:cubicBezTo>
                  <a:cubicBezTo>
                    <a:pt x="2644" y="226"/>
                    <a:pt x="2842" y="158"/>
                    <a:pt x="3042" y="158"/>
                  </a:cubicBezTo>
                  <a:close/>
                  <a:moveTo>
                    <a:pt x="5872" y="1732"/>
                  </a:moveTo>
                  <a:cubicBezTo>
                    <a:pt x="6073" y="1732"/>
                    <a:pt x="6271" y="1800"/>
                    <a:pt x="6438" y="1930"/>
                  </a:cubicBezTo>
                  <a:cubicBezTo>
                    <a:pt x="6739" y="2197"/>
                    <a:pt x="6905" y="2597"/>
                    <a:pt x="6872" y="2998"/>
                  </a:cubicBezTo>
                  <a:cubicBezTo>
                    <a:pt x="6805" y="3431"/>
                    <a:pt x="6639" y="3832"/>
                    <a:pt x="6372" y="4165"/>
                  </a:cubicBezTo>
                  <a:cubicBezTo>
                    <a:pt x="6269" y="4306"/>
                    <a:pt x="6156" y="4438"/>
                    <a:pt x="6036" y="4559"/>
                  </a:cubicBezTo>
                  <a:lnTo>
                    <a:pt x="6036" y="4559"/>
                  </a:lnTo>
                  <a:cubicBezTo>
                    <a:pt x="5876" y="4510"/>
                    <a:pt x="5721" y="4445"/>
                    <a:pt x="5571" y="4365"/>
                  </a:cubicBezTo>
                  <a:cubicBezTo>
                    <a:pt x="5004" y="3998"/>
                    <a:pt x="4670" y="3365"/>
                    <a:pt x="4771" y="2698"/>
                  </a:cubicBezTo>
                  <a:cubicBezTo>
                    <a:pt x="4837" y="2331"/>
                    <a:pt x="5071" y="2030"/>
                    <a:pt x="5404" y="1864"/>
                  </a:cubicBezTo>
                  <a:cubicBezTo>
                    <a:pt x="5552" y="1775"/>
                    <a:pt x="5713" y="1732"/>
                    <a:pt x="5872" y="1732"/>
                  </a:cubicBezTo>
                  <a:close/>
                  <a:moveTo>
                    <a:pt x="3047" y="0"/>
                  </a:moveTo>
                  <a:cubicBezTo>
                    <a:pt x="2816" y="0"/>
                    <a:pt x="2593" y="77"/>
                    <a:pt x="2402" y="229"/>
                  </a:cubicBezTo>
                  <a:cubicBezTo>
                    <a:pt x="2035" y="463"/>
                    <a:pt x="1802" y="863"/>
                    <a:pt x="1702" y="1297"/>
                  </a:cubicBezTo>
                  <a:cubicBezTo>
                    <a:pt x="1635" y="1697"/>
                    <a:pt x="1602" y="2164"/>
                    <a:pt x="1635" y="2597"/>
                  </a:cubicBezTo>
                  <a:cubicBezTo>
                    <a:pt x="1635" y="2768"/>
                    <a:pt x="1650" y="2944"/>
                    <a:pt x="1679" y="3121"/>
                  </a:cubicBezTo>
                  <a:lnTo>
                    <a:pt x="1679" y="3121"/>
                  </a:lnTo>
                  <a:cubicBezTo>
                    <a:pt x="1562" y="3136"/>
                    <a:pt x="1443" y="3143"/>
                    <a:pt x="1322" y="3143"/>
                  </a:cubicBezTo>
                  <a:cubicBezTo>
                    <a:pt x="1228" y="3143"/>
                    <a:pt x="1132" y="3139"/>
                    <a:pt x="1035" y="3131"/>
                  </a:cubicBezTo>
                  <a:cubicBezTo>
                    <a:pt x="668" y="3064"/>
                    <a:pt x="334" y="2964"/>
                    <a:pt x="0" y="2831"/>
                  </a:cubicBezTo>
                  <a:lnTo>
                    <a:pt x="0" y="2831"/>
                  </a:lnTo>
                  <a:lnTo>
                    <a:pt x="67" y="2864"/>
                  </a:lnTo>
                  <a:cubicBezTo>
                    <a:pt x="101" y="2898"/>
                    <a:pt x="167" y="2931"/>
                    <a:pt x="234" y="2964"/>
                  </a:cubicBezTo>
                  <a:cubicBezTo>
                    <a:pt x="501" y="3064"/>
                    <a:pt x="768" y="3165"/>
                    <a:pt x="1035" y="3198"/>
                  </a:cubicBezTo>
                  <a:cubicBezTo>
                    <a:pt x="1151" y="3216"/>
                    <a:pt x="1267" y="3224"/>
                    <a:pt x="1383" y="3224"/>
                  </a:cubicBezTo>
                  <a:cubicBezTo>
                    <a:pt x="1487" y="3224"/>
                    <a:pt x="1591" y="3217"/>
                    <a:pt x="1694" y="3205"/>
                  </a:cubicBezTo>
                  <a:lnTo>
                    <a:pt x="1694" y="3205"/>
                  </a:lnTo>
                  <a:cubicBezTo>
                    <a:pt x="1740" y="3450"/>
                    <a:pt x="1811" y="3696"/>
                    <a:pt x="1902" y="3932"/>
                  </a:cubicBezTo>
                  <a:cubicBezTo>
                    <a:pt x="2102" y="4365"/>
                    <a:pt x="2369" y="4766"/>
                    <a:pt x="2736" y="5099"/>
                  </a:cubicBezTo>
                  <a:cubicBezTo>
                    <a:pt x="3136" y="5433"/>
                    <a:pt x="3603" y="5633"/>
                    <a:pt x="4103" y="5666"/>
                  </a:cubicBezTo>
                  <a:cubicBezTo>
                    <a:pt x="4604" y="5666"/>
                    <a:pt x="5104" y="5500"/>
                    <a:pt x="5504" y="5233"/>
                  </a:cubicBezTo>
                  <a:cubicBezTo>
                    <a:pt x="5729" y="5083"/>
                    <a:pt x="5944" y="4922"/>
                    <a:pt x="6142" y="4745"/>
                  </a:cubicBezTo>
                  <a:lnTo>
                    <a:pt x="6142" y="4745"/>
                  </a:lnTo>
                  <a:cubicBezTo>
                    <a:pt x="6332" y="4788"/>
                    <a:pt x="6525" y="4809"/>
                    <a:pt x="6717" y="4809"/>
                  </a:cubicBezTo>
                  <a:cubicBezTo>
                    <a:pt x="6881" y="4809"/>
                    <a:pt x="7045" y="4794"/>
                    <a:pt x="7206" y="4766"/>
                  </a:cubicBezTo>
                  <a:cubicBezTo>
                    <a:pt x="7639" y="4666"/>
                    <a:pt x="8040" y="4499"/>
                    <a:pt x="8406" y="4265"/>
                  </a:cubicBezTo>
                  <a:cubicBezTo>
                    <a:pt x="8640" y="4132"/>
                    <a:pt x="8873" y="3998"/>
                    <a:pt x="9107" y="3832"/>
                  </a:cubicBezTo>
                  <a:cubicBezTo>
                    <a:pt x="9174" y="3765"/>
                    <a:pt x="9240" y="3698"/>
                    <a:pt x="9307" y="3632"/>
                  </a:cubicBezTo>
                  <a:lnTo>
                    <a:pt x="9307" y="3632"/>
                  </a:lnTo>
                  <a:cubicBezTo>
                    <a:pt x="9240" y="3665"/>
                    <a:pt x="9140" y="3732"/>
                    <a:pt x="9074" y="3798"/>
                  </a:cubicBezTo>
                  <a:cubicBezTo>
                    <a:pt x="8907" y="3898"/>
                    <a:pt x="8707" y="4032"/>
                    <a:pt x="8373" y="4199"/>
                  </a:cubicBezTo>
                  <a:cubicBezTo>
                    <a:pt x="8006" y="4399"/>
                    <a:pt x="7606" y="4532"/>
                    <a:pt x="7206" y="4632"/>
                  </a:cubicBezTo>
                  <a:cubicBezTo>
                    <a:pt x="7061" y="4658"/>
                    <a:pt x="6916" y="4670"/>
                    <a:pt x="6772" y="4670"/>
                  </a:cubicBezTo>
                  <a:cubicBezTo>
                    <a:pt x="6605" y="4670"/>
                    <a:pt x="6439" y="4653"/>
                    <a:pt x="6276" y="4620"/>
                  </a:cubicBezTo>
                  <a:lnTo>
                    <a:pt x="6276" y="4620"/>
                  </a:lnTo>
                  <a:cubicBezTo>
                    <a:pt x="6380" y="4519"/>
                    <a:pt x="6479" y="4412"/>
                    <a:pt x="6572" y="4299"/>
                  </a:cubicBezTo>
                  <a:cubicBezTo>
                    <a:pt x="6872" y="3932"/>
                    <a:pt x="7039" y="3498"/>
                    <a:pt x="7106" y="3031"/>
                  </a:cubicBezTo>
                  <a:cubicBezTo>
                    <a:pt x="7139" y="2564"/>
                    <a:pt x="6939" y="2097"/>
                    <a:pt x="6605" y="1797"/>
                  </a:cubicBezTo>
                  <a:cubicBezTo>
                    <a:pt x="6403" y="1650"/>
                    <a:pt x="6161" y="1574"/>
                    <a:pt x="5918" y="1574"/>
                  </a:cubicBezTo>
                  <a:cubicBezTo>
                    <a:pt x="5718" y="1574"/>
                    <a:pt x="5518" y="1625"/>
                    <a:pt x="5338" y="1730"/>
                  </a:cubicBezTo>
                  <a:cubicBezTo>
                    <a:pt x="4971" y="1930"/>
                    <a:pt x="4704" y="2264"/>
                    <a:pt x="4637" y="2664"/>
                  </a:cubicBezTo>
                  <a:cubicBezTo>
                    <a:pt x="4504" y="3398"/>
                    <a:pt x="4871" y="4132"/>
                    <a:pt x="5504" y="4499"/>
                  </a:cubicBezTo>
                  <a:cubicBezTo>
                    <a:pt x="5636" y="4573"/>
                    <a:pt x="5772" y="4633"/>
                    <a:pt x="5910" y="4679"/>
                  </a:cubicBezTo>
                  <a:lnTo>
                    <a:pt x="5910" y="4679"/>
                  </a:lnTo>
                  <a:cubicBezTo>
                    <a:pt x="5752" y="4824"/>
                    <a:pt x="5582" y="4953"/>
                    <a:pt x="5404" y="5066"/>
                  </a:cubicBezTo>
                  <a:cubicBezTo>
                    <a:pt x="5004" y="5333"/>
                    <a:pt x="4537" y="5466"/>
                    <a:pt x="4103" y="5466"/>
                  </a:cubicBezTo>
                  <a:cubicBezTo>
                    <a:pt x="3636" y="5433"/>
                    <a:pt x="3203" y="5233"/>
                    <a:pt x="2836" y="4932"/>
                  </a:cubicBezTo>
                  <a:cubicBezTo>
                    <a:pt x="2502" y="4632"/>
                    <a:pt x="2235" y="4265"/>
                    <a:pt x="2069" y="3865"/>
                  </a:cubicBezTo>
                  <a:cubicBezTo>
                    <a:pt x="1980" y="3636"/>
                    <a:pt x="1920" y="3407"/>
                    <a:pt x="1878" y="3178"/>
                  </a:cubicBezTo>
                  <a:lnTo>
                    <a:pt x="1878" y="3178"/>
                  </a:lnTo>
                  <a:cubicBezTo>
                    <a:pt x="2031" y="3150"/>
                    <a:pt x="2183" y="3111"/>
                    <a:pt x="2335" y="3064"/>
                  </a:cubicBezTo>
                  <a:cubicBezTo>
                    <a:pt x="2869" y="2898"/>
                    <a:pt x="3370" y="2564"/>
                    <a:pt x="3736" y="2097"/>
                  </a:cubicBezTo>
                  <a:cubicBezTo>
                    <a:pt x="3903" y="1797"/>
                    <a:pt x="4037" y="1463"/>
                    <a:pt x="4037" y="1130"/>
                  </a:cubicBezTo>
                  <a:cubicBezTo>
                    <a:pt x="4070" y="729"/>
                    <a:pt x="3903" y="329"/>
                    <a:pt x="3570" y="129"/>
                  </a:cubicBezTo>
                  <a:cubicBezTo>
                    <a:pt x="3398" y="43"/>
                    <a:pt x="3220" y="0"/>
                    <a:pt x="30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2" name="Google Shape;929;p47">
            <a:extLst>
              <a:ext uri="{FF2B5EF4-FFF2-40B4-BE49-F238E27FC236}">
                <a16:creationId xmlns:a16="http://schemas.microsoft.com/office/drawing/2014/main" id="{D863C9F8-7F49-04D3-869F-8623EFEF586F}"/>
              </a:ext>
            </a:extLst>
          </p:cNvPr>
          <p:cNvSpPr/>
          <p:nvPr/>
        </p:nvSpPr>
        <p:spPr>
          <a:xfrm flipH="1">
            <a:off x="-171098" y="4136265"/>
            <a:ext cx="1260017" cy="1115128"/>
          </a:xfrm>
          <a:custGeom>
            <a:avLst/>
            <a:gdLst/>
            <a:ahLst/>
            <a:cxnLst/>
            <a:rect l="l" t="t" r="r" b="b"/>
            <a:pathLst>
              <a:path w="46203" h="53114" extrusionOk="0">
                <a:moveTo>
                  <a:pt x="5341" y="1"/>
                </a:moveTo>
                <a:cubicBezTo>
                  <a:pt x="5233" y="1"/>
                  <a:pt x="5125" y="4"/>
                  <a:pt x="5016" y="10"/>
                </a:cubicBezTo>
                <a:cubicBezTo>
                  <a:pt x="2828" y="131"/>
                  <a:pt x="639" y="1682"/>
                  <a:pt x="305" y="3870"/>
                </a:cubicBezTo>
                <a:cubicBezTo>
                  <a:pt x="1" y="6058"/>
                  <a:pt x="1460" y="8125"/>
                  <a:pt x="2980" y="9706"/>
                </a:cubicBezTo>
                <a:cubicBezTo>
                  <a:pt x="5290" y="12077"/>
                  <a:pt x="7873" y="14083"/>
                  <a:pt x="10731" y="15694"/>
                </a:cubicBezTo>
                <a:cubicBezTo>
                  <a:pt x="11247" y="15998"/>
                  <a:pt x="11825" y="16302"/>
                  <a:pt x="12068" y="16849"/>
                </a:cubicBezTo>
                <a:cubicBezTo>
                  <a:pt x="12493" y="17822"/>
                  <a:pt x="11642" y="18916"/>
                  <a:pt x="10670" y="19372"/>
                </a:cubicBezTo>
                <a:cubicBezTo>
                  <a:pt x="9576" y="19858"/>
                  <a:pt x="8329" y="19858"/>
                  <a:pt x="7174" y="20132"/>
                </a:cubicBezTo>
                <a:cubicBezTo>
                  <a:pt x="5989" y="20375"/>
                  <a:pt x="4773" y="21044"/>
                  <a:pt x="4439" y="22199"/>
                </a:cubicBezTo>
                <a:cubicBezTo>
                  <a:pt x="3983" y="23810"/>
                  <a:pt x="5442" y="25299"/>
                  <a:pt x="6840" y="26241"/>
                </a:cubicBezTo>
                <a:cubicBezTo>
                  <a:pt x="9606" y="28126"/>
                  <a:pt x="12706" y="29493"/>
                  <a:pt x="15959" y="30314"/>
                </a:cubicBezTo>
                <a:cubicBezTo>
                  <a:pt x="17083" y="30618"/>
                  <a:pt x="18329" y="30861"/>
                  <a:pt x="19302" y="31530"/>
                </a:cubicBezTo>
                <a:cubicBezTo>
                  <a:pt x="20275" y="32229"/>
                  <a:pt x="20974" y="33536"/>
                  <a:pt x="20518" y="34661"/>
                </a:cubicBezTo>
                <a:cubicBezTo>
                  <a:pt x="20126" y="35697"/>
                  <a:pt x="18934" y="36191"/>
                  <a:pt x="17822" y="36191"/>
                </a:cubicBezTo>
                <a:cubicBezTo>
                  <a:pt x="17727" y="36191"/>
                  <a:pt x="17632" y="36188"/>
                  <a:pt x="17539" y="36181"/>
                </a:cubicBezTo>
                <a:cubicBezTo>
                  <a:pt x="16354" y="36089"/>
                  <a:pt x="15229" y="35573"/>
                  <a:pt x="14074" y="35269"/>
                </a:cubicBezTo>
                <a:cubicBezTo>
                  <a:pt x="13493" y="35113"/>
                  <a:pt x="12875" y="35030"/>
                  <a:pt x="12259" y="35030"/>
                </a:cubicBezTo>
                <a:cubicBezTo>
                  <a:pt x="10586" y="35030"/>
                  <a:pt x="8930" y="35640"/>
                  <a:pt x="8086" y="37062"/>
                </a:cubicBezTo>
                <a:cubicBezTo>
                  <a:pt x="7326" y="38339"/>
                  <a:pt x="7417" y="39980"/>
                  <a:pt x="7995" y="41348"/>
                </a:cubicBezTo>
                <a:cubicBezTo>
                  <a:pt x="8603" y="42716"/>
                  <a:pt x="9636" y="43840"/>
                  <a:pt x="10700" y="44874"/>
                </a:cubicBezTo>
                <a:cubicBezTo>
                  <a:pt x="14439" y="48430"/>
                  <a:pt x="19059" y="51166"/>
                  <a:pt x="24074" y="52351"/>
                </a:cubicBezTo>
                <a:cubicBezTo>
                  <a:pt x="26155" y="52833"/>
                  <a:pt x="28162" y="53114"/>
                  <a:pt x="30130" y="53114"/>
                </a:cubicBezTo>
                <a:cubicBezTo>
                  <a:pt x="32876" y="53114"/>
                  <a:pt x="35547" y="52567"/>
                  <a:pt x="38239" y="51257"/>
                </a:cubicBezTo>
                <a:lnTo>
                  <a:pt x="38208" y="51257"/>
                </a:lnTo>
                <a:cubicBezTo>
                  <a:pt x="45473" y="44965"/>
                  <a:pt x="46202" y="34600"/>
                  <a:pt x="44956" y="25481"/>
                </a:cubicBezTo>
                <a:cubicBezTo>
                  <a:pt x="44743" y="23961"/>
                  <a:pt x="44743" y="22351"/>
                  <a:pt x="43892" y="21074"/>
                </a:cubicBezTo>
                <a:cubicBezTo>
                  <a:pt x="43263" y="20163"/>
                  <a:pt x="42169" y="19530"/>
                  <a:pt x="41130" y="19530"/>
                </a:cubicBezTo>
                <a:cubicBezTo>
                  <a:pt x="40714" y="19530"/>
                  <a:pt x="40306" y="19632"/>
                  <a:pt x="39941" y="19858"/>
                </a:cubicBezTo>
                <a:cubicBezTo>
                  <a:pt x="38847" y="20496"/>
                  <a:pt x="38482" y="21864"/>
                  <a:pt x="37965" y="23019"/>
                </a:cubicBezTo>
                <a:cubicBezTo>
                  <a:pt x="37266" y="24569"/>
                  <a:pt x="36141" y="25876"/>
                  <a:pt x="34743" y="26819"/>
                </a:cubicBezTo>
                <a:cubicBezTo>
                  <a:pt x="34088" y="27256"/>
                  <a:pt x="33291" y="27599"/>
                  <a:pt x="32522" y="27599"/>
                </a:cubicBezTo>
                <a:cubicBezTo>
                  <a:pt x="32221" y="27599"/>
                  <a:pt x="31925" y="27546"/>
                  <a:pt x="31643" y="27427"/>
                </a:cubicBezTo>
                <a:cubicBezTo>
                  <a:pt x="30245" y="26849"/>
                  <a:pt x="29910" y="25056"/>
                  <a:pt x="29728" y="23536"/>
                </a:cubicBezTo>
                <a:lnTo>
                  <a:pt x="28938" y="15025"/>
                </a:lnTo>
                <a:cubicBezTo>
                  <a:pt x="28786" y="13505"/>
                  <a:pt x="28634" y="11955"/>
                  <a:pt x="28026" y="10557"/>
                </a:cubicBezTo>
                <a:cubicBezTo>
                  <a:pt x="27387" y="9159"/>
                  <a:pt x="26202" y="7943"/>
                  <a:pt x="24713" y="7700"/>
                </a:cubicBezTo>
                <a:cubicBezTo>
                  <a:pt x="24551" y="7670"/>
                  <a:pt x="24388" y="7656"/>
                  <a:pt x="24224" y="7656"/>
                </a:cubicBezTo>
                <a:cubicBezTo>
                  <a:pt x="22879" y="7656"/>
                  <a:pt x="21535" y="8624"/>
                  <a:pt x="21399" y="9980"/>
                </a:cubicBezTo>
                <a:cubicBezTo>
                  <a:pt x="21308" y="10618"/>
                  <a:pt x="21521" y="11226"/>
                  <a:pt x="21551" y="11864"/>
                </a:cubicBezTo>
                <a:cubicBezTo>
                  <a:pt x="21551" y="12502"/>
                  <a:pt x="21339" y="13232"/>
                  <a:pt x="20792" y="13475"/>
                </a:cubicBezTo>
                <a:cubicBezTo>
                  <a:pt x="20662" y="13529"/>
                  <a:pt x="20528" y="13553"/>
                  <a:pt x="20393" y="13553"/>
                </a:cubicBezTo>
                <a:cubicBezTo>
                  <a:pt x="19922" y="13553"/>
                  <a:pt x="19430" y="13265"/>
                  <a:pt x="19029" y="12958"/>
                </a:cubicBezTo>
                <a:cubicBezTo>
                  <a:pt x="17326" y="11560"/>
                  <a:pt x="16050" y="9706"/>
                  <a:pt x="14864" y="7852"/>
                </a:cubicBezTo>
                <a:cubicBezTo>
                  <a:pt x="13679" y="5967"/>
                  <a:pt x="12493" y="4083"/>
                  <a:pt x="10883" y="2533"/>
                </a:cubicBezTo>
                <a:cubicBezTo>
                  <a:pt x="9380" y="1088"/>
                  <a:pt x="7412" y="1"/>
                  <a:pt x="534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3" name="Google Shape;1181;p50">
            <a:extLst>
              <a:ext uri="{FF2B5EF4-FFF2-40B4-BE49-F238E27FC236}">
                <a16:creationId xmlns:a16="http://schemas.microsoft.com/office/drawing/2014/main" id="{58856393-C19D-DCD4-FB8C-E9AFD091EE6B}"/>
              </a:ext>
            </a:extLst>
          </p:cNvPr>
          <p:cNvGrpSpPr/>
          <p:nvPr/>
        </p:nvGrpSpPr>
        <p:grpSpPr>
          <a:xfrm rot="1631380">
            <a:off x="510311" y="4257371"/>
            <a:ext cx="666389" cy="982655"/>
            <a:chOff x="3312267" y="2949449"/>
            <a:chExt cx="928765" cy="1369555"/>
          </a:xfrm>
        </p:grpSpPr>
        <p:sp>
          <p:nvSpPr>
            <p:cNvPr id="1504" name="Google Shape;1182;p50">
              <a:extLst>
                <a:ext uri="{FF2B5EF4-FFF2-40B4-BE49-F238E27FC236}">
                  <a16:creationId xmlns:a16="http://schemas.microsoft.com/office/drawing/2014/main" id="{762E7109-42A8-C0AF-162D-27E22DA4E108}"/>
                </a:ext>
              </a:extLst>
            </p:cNvPr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183;p50">
              <a:extLst>
                <a:ext uri="{FF2B5EF4-FFF2-40B4-BE49-F238E27FC236}">
                  <a16:creationId xmlns:a16="http://schemas.microsoft.com/office/drawing/2014/main" id="{ABA0BE86-1720-8D2C-11F6-D05BB59CF51F}"/>
                </a:ext>
              </a:extLst>
            </p:cNvPr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184;p50">
              <a:extLst>
                <a:ext uri="{FF2B5EF4-FFF2-40B4-BE49-F238E27FC236}">
                  <a16:creationId xmlns:a16="http://schemas.microsoft.com/office/drawing/2014/main" id="{994E36F9-3689-1E5D-BE0E-A063184856A2}"/>
                </a:ext>
              </a:extLst>
            </p:cNvPr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185;p50">
              <a:extLst>
                <a:ext uri="{FF2B5EF4-FFF2-40B4-BE49-F238E27FC236}">
                  <a16:creationId xmlns:a16="http://schemas.microsoft.com/office/drawing/2014/main" id="{AB550502-9CAD-EF77-8FA6-7112C86A92E7}"/>
                </a:ext>
              </a:extLst>
            </p:cNvPr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186;p50">
              <a:extLst>
                <a:ext uri="{FF2B5EF4-FFF2-40B4-BE49-F238E27FC236}">
                  <a16:creationId xmlns:a16="http://schemas.microsoft.com/office/drawing/2014/main" id="{143A9B75-D0BE-551E-1C96-9C78A21E0BAC}"/>
                </a:ext>
              </a:extLst>
            </p:cNvPr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187;p50">
              <a:extLst>
                <a:ext uri="{FF2B5EF4-FFF2-40B4-BE49-F238E27FC236}">
                  <a16:creationId xmlns:a16="http://schemas.microsoft.com/office/drawing/2014/main" id="{4AD3ADFB-E736-208D-DC50-FF547B518252}"/>
                </a:ext>
              </a:extLst>
            </p:cNvPr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6" name="Google Shape;2676;p73"/>
          <p:cNvGrpSpPr/>
          <p:nvPr/>
        </p:nvGrpSpPr>
        <p:grpSpPr>
          <a:xfrm rot="19279104">
            <a:off x="8026845" y="3810751"/>
            <a:ext cx="1254506" cy="1523307"/>
            <a:chOff x="3312267" y="2949449"/>
            <a:chExt cx="928765" cy="1369555"/>
          </a:xfrm>
        </p:grpSpPr>
        <p:sp>
          <p:nvSpPr>
            <p:cNvPr id="2677" name="Google Shape;2677;p73"/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3"/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3"/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3"/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3"/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3"/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3" name="Google Shape;2683;p73"/>
          <p:cNvGrpSpPr/>
          <p:nvPr/>
        </p:nvGrpSpPr>
        <p:grpSpPr>
          <a:xfrm>
            <a:off x="-1848" y="3346805"/>
            <a:ext cx="659294" cy="1760668"/>
            <a:chOff x="731955" y="2811840"/>
            <a:chExt cx="564367" cy="1507164"/>
          </a:xfrm>
        </p:grpSpPr>
        <p:sp>
          <p:nvSpPr>
            <p:cNvPr id="2684" name="Google Shape;2684;p73"/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3"/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3"/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3"/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3"/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3"/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3"/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3"/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3"/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3"/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3"/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3"/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3"/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3"/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3"/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3"/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3"/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3"/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3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3"/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3"/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3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3"/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3"/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3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3"/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3"/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3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3"/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3"/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3"/>
            <p:cNvSpPr/>
            <p:nvPr/>
          </p:nvSpPr>
          <p:spPr>
            <a:xfrm>
              <a:off x="923865" y="4086963"/>
              <a:ext cx="224023" cy="232041"/>
            </a:xfrm>
            <a:custGeom>
              <a:avLst/>
              <a:gdLst/>
              <a:ahLst/>
              <a:cxnLst/>
              <a:rect l="l" t="t" r="r" b="b"/>
              <a:pathLst>
                <a:path w="11176" h="11576" extrusionOk="0">
                  <a:moveTo>
                    <a:pt x="0" y="0"/>
                  </a:moveTo>
                  <a:lnTo>
                    <a:pt x="2369" y="11575"/>
                  </a:lnTo>
                  <a:lnTo>
                    <a:pt x="9407" y="11575"/>
                  </a:lnTo>
                  <a:lnTo>
                    <a:pt x="1117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3"/>
            <p:cNvSpPr/>
            <p:nvPr/>
          </p:nvSpPr>
          <p:spPr>
            <a:xfrm>
              <a:off x="944592" y="4119816"/>
              <a:ext cx="186579" cy="113595"/>
            </a:xfrm>
            <a:custGeom>
              <a:avLst/>
              <a:gdLst/>
              <a:ahLst/>
              <a:cxnLst/>
              <a:rect l="l" t="t" r="r" b="b"/>
              <a:pathLst>
                <a:path w="9308" h="5667" extrusionOk="0">
                  <a:moveTo>
                    <a:pt x="3042" y="158"/>
                  </a:moveTo>
                  <a:cubicBezTo>
                    <a:pt x="3186" y="158"/>
                    <a:pt x="3331" y="193"/>
                    <a:pt x="3470" y="262"/>
                  </a:cubicBezTo>
                  <a:cubicBezTo>
                    <a:pt x="3770" y="429"/>
                    <a:pt x="3903" y="763"/>
                    <a:pt x="3903" y="1096"/>
                  </a:cubicBezTo>
                  <a:cubicBezTo>
                    <a:pt x="3870" y="1397"/>
                    <a:pt x="3770" y="1730"/>
                    <a:pt x="3603" y="1997"/>
                  </a:cubicBezTo>
                  <a:cubicBezTo>
                    <a:pt x="3269" y="2464"/>
                    <a:pt x="2802" y="2798"/>
                    <a:pt x="2269" y="2964"/>
                  </a:cubicBezTo>
                  <a:cubicBezTo>
                    <a:pt x="2134" y="3021"/>
                    <a:pt x="1999" y="3062"/>
                    <a:pt x="1863" y="3090"/>
                  </a:cubicBezTo>
                  <a:lnTo>
                    <a:pt x="1863" y="3090"/>
                  </a:lnTo>
                  <a:cubicBezTo>
                    <a:pt x="1834" y="2915"/>
                    <a:pt x="1815" y="2739"/>
                    <a:pt x="1802" y="2564"/>
                  </a:cubicBezTo>
                  <a:cubicBezTo>
                    <a:pt x="1768" y="2164"/>
                    <a:pt x="1802" y="1730"/>
                    <a:pt x="1868" y="1330"/>
                  </a:cubicBezTo>
                  <a:cubicBezTo>
                    <a:pt x="1935" y="930"/>
                    <a:pt x="2169" y="596"/>
                    <a:pt x="2469" y="363"/>
                  </a:cubicBezTo>
                  <a:cubicBezTo>
                    <a:pt x="2644" y="226"/>
                    <a:pt x="2842" y="158"/>
                    <a:pt x="3042" y="158"/>
                  </a:cubicBezTo>
                  <a:close/>
                  <a:moveTo>
                    <a:pt x="5872" y="1732"/>
                  </a:moveTo>
                  <a:cubicBezTo>
                    <a:pt x="6073" y="1732"/>
                    <a:pt x="6271" y="1800"/>
                    <a:pt x="6438" y="1930"/>
                  </a:cubicBezTo>
                  <a:cubicBezTo>
                    <a:pt x="6739" y="2197"/>
                    <a:pt x="6905" y="2597"/>
                    <a:pt x="6872" y="2998"/>
                  </a:cubicBezTo>
                  <a:cubicBezTo>
                    <a:pt x="6805" y="3431"/>
                    <a:pt x="6639" y="3832"/>
                    <a:pt x="6372" y="4165"/>
                  </a:cubicBezTo>
                  <a:cubicBezTo>
                    <a:pt x="6269" y="4306"/>
                    <a:pt x="6156" y="4438"/>
                    <a:pt x="6036" y="4559"/>
                  </a:cubicBezTo>
                  <a:lnTo>
                    <a:pt x="6036" y="4559"/>
                  </a:lnTo>
                  <a:cubicBezTo>
                    <a:pt x="5876" y="4510"/>
                    <a:pt x="5721" y="4445"/>
                    <a:pt x="5571" y="4365"/>
                  </a:cubicBezTo>
                  <a:cubicBezTo>
                    <a:pt x="5004" y="3998"/>
                    <a:pt x="4670" y="3365"/>
                    <a:pt x="4771" y="2698"/>
                  </a:cubicBezTo>
                  <a:cubicBezTo>
                    <a:pt x="4837" y="2331"/>
                    <a:pt x="5071" y="2030"/>
                    <a:pt x="5404" y="1864"/>
                  </a:cubicBezTo>
                  <a:cubicBezTo>
                    <a:pt x="5552" y="1775"/>
                    <a:pt x="5713" y="1732"/>
                    <a:pt x="5872" y="1732"/>
                  </a:cubicBezTo>
                  <a:close/>
                  <a:moveTo>
                    <a:pt x="3047" y="0"/>
                  </a:moveTo>
                  <a:cubicBezTo>
                    <a:pt x="2816" y="0"/>
                    <a:pt x="2593" y="77"/>
                    <a:pt x="2402" y="229"/>
                  </a:cubicBezTo>
                  <a:cubicBezTo>
                    <a:pt x="2035" y="463"/>
                    <a:pt x="1802" y="863"/>
                    <a:pt x="1702" y="1297"/>
                  </a:cubicBezTo>
                  <a:cubicBezTo>
                    <a:pt x="1635" y="1697"/>
                    <a:pt x="1602" y="2164"/>
                    <a:pt x="1635" y="2597"/>
                  </a:cubicBezTo>
                  <a:cubicBezTo>
                    <a:pt x="1635" y="2768"/>
                    <a:pt x="1650" y="2944"/>
                    <a:pt x="1679" y="3121"/>
                  </a:cubicBezTo>
                  <a:lnTo>
                    <a:pt x="1679" y="3121"/>
                  </a:lnTo>
                  <a:cubicBezTo>
                    <a:pt x="1562" y="3136"/>
                    <a:pt x="1443" y="3143"/>
                    <a:pt x="1322" y="3143"/>
                  </a:cubicBezTo>
                  <a:cubicBezTo>
                    <a:pt x="1228" y="3143"/>
                    <a:pt x="1132" y="3139"/>
                    <a:pt x="1035" y="3131"/>
                  </a:cubicBezTo>
                  <a:cubicBezTo>
                    <a:pt x="668" y="3064"/>
                    <a:pt x="334" y="2964"/>
                    <a:pt x="0" y="2831"/>
                  </a:cubicBezTo>
                  <a:lnTo>
                    <a:pt x="0" y="2831"/>
                  </a:lnTo>
                  <a:lnTo>
                    <a:pt x="67" y="2864"/>
                  </a:lnTo>
                  <a:cubicBezTo>
                    <a:pt x="101" y="2898"/>
                    <a:pt x="167" y="2931"/>
                    <a:pt x="234" y="2964"/>
                  </a:cubicBezTo>
                  <a:cubicBezTo>
                    <a:pt x="501" y="3064"/>
                    <a:pt x="768" y="3165"/>
                    <a:pt x="1035" y="3198"/>
                  </a:cubicBezTo>
                  <a:cubicBezTo>
                    <a:pt x="1151" y="3216"/>
                    <a:pt x="1267" y="3224"/>
                    <a:pt x="1383" y="3224"/>
                  </a:cubicBezTo>
                  <a:cubicBezTo>
                    <a:pt x="1487" y="3224"/>
                    <a:pt x="1591" y="3217"/>
                    <a:pt x="1694" y="3205"/>
                  </a:cubicBezTo>
                  <a:lnTo>
                    <a:pt x="1694" y="3205"/>
                  </a:lnTo>
                  <a:cubicBezTo>
                    <a:pt x="1740" y="3450"/>
                    <a:pt x="1811" y="3696"/>
                    <a:pt x="1902" y="3932"/>
                  </a:cubicBezTo>
                  <a:cubicBezTo>
                    <a:pt x="2102" y="4365"/>
                    <a:pt x="2369" y="4766"/>
                    <a:pt x="2736" y="5099"/>
                  </a:cubicBezTo>
                  <a:cubicBezTo>
                    <a:pt x="3136" y="5433"/>
                    <a:pt x="3603" y="5633"/>
                    <a:pt x="4103" y="5666"/>
                  </a:cubicBezTo>
                  <a:cubicBezTo>
                    <a:pt x="4604" y="5666"/>
                    <a:pt x="5104" y="5500"/>
                    <a:pt x="5504" y="5233"/>
                  </a:cubicBezTo>
                  <a:cubicBezTo>
                    <a:pt x="5729" y="5083"/>
                    <a:pt x="5944" y="4922"/>
                    <a:pt x="6142" y="4745"/>
                  </a:cubicBezTo>
                  <a:lnTo>
                    <a:pt x="6142" y="4745"/>
                  </a:lnTo>
                  <a:cubicBezTo>
                    <a:pt x="6332" y="4788"/>
                    <a:pt x="6525" y="4809"/>
                    <a:pt x="6717" y="4809"/>
                  </a:cubicBezTo>
                  <a:cubicBezTo>
                    <a:pt x="6881" y="4809"/>
                    <a:pt x="7045" y="4794"/>
                    <a:pt x="7206" y="4766"/>
                  </a:cubicBezTo>
                  <a:cubicBezTo>
                    <a:pt x="7639" y="4666"/>
                    <a:pt x="8040" y="4499"/>
                    <a:pt x="8406" y="4265"/>
                  </a:cubicBezTo>
                  <a:cubicBezTo>
                    <a:pt x="8640" y="4132"/>
                    <a:pt x="8873" y="3998"/>
                    <a:pt x="9107" y="3832"/>
                  </a:cubicBezTo>
                  <a:cubicBezTo>
                    <a:pt x="9174" y="3765"/>
                    <a:pt x="9240" y="3698"/>
                    <a:pt x="9307" y="3632"/>
                  </a:cubicBezTo>
                  <a:lnTo>
                    <a:pt x="9307" y="3632"/>
                  </a:lnTo>
                  <a:cubicBezTo>
                    <a:pt x="9240" y="3665"/>
                    <a:pt x="9140" y="3732"/>
                    <a:pt x="9074" y="3798"/>
                  </a:cubicBezTo>
                  <a:cubicBezTo>
                    <a:pt x="8907" y="3898"/>
                    <a:pt x="8707" y="4032"/>
                    <a:pt x="8373" y="4199"/>
                  </a:cubicBezTo>
                  <a:cubicBezTo>
                    <a:pt x="8006" y="4399"/>
                    <a:pt x="7606" y="4532"/>
                    <a:pt x="7206" y="4632"/>
                  </a:cubicBezTo>
                  <a:cubicBezTo>
                    <a:pt x="7061" y="4658"/>
                    <a:pt x="6916" y="4670"/>
                    <a:pt x="6772" y="4670"/>
                  </a:cubicBezTo>
                  <a:cubicBezTo>
                    <a:pt x="6605" y="4670"/>
                    <a:pt x="6439" y="4653"/>
                    <a:pt x="6276" y="4620"/>
                  </a:cubicBezTo>
                  <a:lnTo>
                    <a:pt x="6276" y="4620"/>
                  </a:lnTo>
                  <a:cubicBezTo>
                    <a:pt x="6380" y="4519"/>
                    <a:pt x="6479" y="4412"/>
                    <a:pt x="6572" y="4299"/>
                  </a:cubicBezTo>
                  <a:cubicBezTo>
                    <a:pt x="6872" y="3932"/>
                    <a:pt x="7039" y="3498"/>
                    <a:pt x="7106" y="3031"/>
                  </a:cubicBezTo>
                  <a:cubicBezTo>
                    <a:pt x="7139" y="2564"/>
                    <a:pt x="6939" y="2097"/>
                    <a:pt x="6605" y="1797"/>
                  </a:cubicBezTo>
                  <a:cubicBezTo>
                    <a:pt x="6403" y="1650"/>
                    <a:pt x="6161" y="1574"/>
                    <a:pt x="5918" y="1574"/>
                  </a:cubicBezTo>
                  <a:cubicBezTo>
                    <a:pt x="5718" y="1574"/>
                    <a:pt x="5518" y="1625"/>
                    <a:pt x="5338" y="1730"/>
                  </a:cubicBezTo>
                  <a:cubicBezTo>
                    <a:pt x="4971" y="1930"/>
                    <a:pt x="4704" y="2264"/>
                    <a:pt x="4637" y="2664"/>
                  </a:cubicBezTo>
                  <a:cubicBezTo>
                    <a:pt x="4504" y="3398"/>
                    <a:pt x="4871" y="4132"/>
                    <a:pt x="5504" y="4499"/>
                  </a:cubicBezTo>
                  <a:cubicBezTo>
                    <a:pt x="5636" y="4573"/>
                    <a:pt x="5772" y="4633"/>
                    <a:pt x="5910" y="4679"/>
                  </a:cubicBezTo>
                  <a:lnTo>
                    <a:pt x="5910" y="4679"/>
                  </a:lnTo>
                  <a:cubicBezTo>
                    <a:pt x="5752" y="4824"/>
                    <a:pt x="5582" y="4953"/>
                    <a:pt x="5404" y="5066"/>
                  </a:cubicBezTo>
                  <a:cubicBezTo>
                    <a:pt x="5004" y="5333"/>
                    <a:pt x="4537" y="5466"/>
                    <a:pt x="4103" y="5466"/>
                  </a:cubicBezTo>
                  <a:cubicBezTo>
                    <a:pt x="3636" y="5433"/>
                    <a:pt x="3203" y="5233"/>
                    <a:pt x="2836" y="4932"/>
                  </a:cubicBezTo>
                  <a:cubicBezTo>
                    <a:pt x="2502" y="4632"/>
                    <a:pt x="2235" y="4265"/>
                    <a:pt x="2069" y="3865"/>
                  </a:cubicBezTo>
                  <a:cubicBezTo>
                    <a:pt x="1980" y="3636"/>
                    <a:pt x="1920" y="3407"/>
                    <a:pt x="1878" y="3178"/>
                  </a:cubicBezTo>
                  <a:lnTo>
                    <a:pt x="1878" y="3178"/>
                  </a:lnTo>
                  <a:cubicBezTo>
                    <a:pt x="2031" y="3150"/>
                    <a:pt x="2183" y="3111"/>
                    <a:pt x="2335" y="3064"/>
                  </a:cubicBezTo>
                  <a:cubicBezTo>
                    <a:pt x="2869" y="2898"/>
                    <a:pt x="3370" y="2564"/>
                    <a:pt x="3736" y="2097"/>
                  </a:cubicBezTo>
                  <a:cubicBezTo>
                    <a:pt x="3903" y="1797"/>
                    <a:pt x="4037" y="1463"/>
                    <a:pt x="4037" y="1130"/>
                  </a:cubicBezTo>
                  <a:cubicBezTo>
                    <a:pt x="4070" y="729"/>
                    <a:pt x="3903" y="329"/>
                    <a:pt x="3570" y="129"/>
                  </a:cubicBezTo>
                  <a:cubicBezTo>
                    <a:pt x="3398" y="43"/>
                    <a:pt x="3220" y="0"/>
                    <a:pt x="30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929BA11B-5A80-17A5-25DD-F0F7F753970A}"/>
              </a:ext>
            </a:extLst>
          </p:cNvPr>
          <p:cNvSpPr txBox="1">
            <a:spLocks/>
          </p:cNvSpPr>
          <p:nvPr/>
        </p:nvSpPr>
        <p:spPr>
          <a:xfrm>
            <a:off x="437142" y="1268276"/>
            <a:ext cx="3568477" cy="593469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Char char="Ø"/>
            </a:pPr>
            <a:r>
              <a:rPr lang="en-US" sz="2400" b="1" u="sng" dirty="0">
                <a:solidFill>
                  <a:schemeClr val="accent6">
                    <a:lumMod val="75000"/>
                  </a:schemeClr>
                </a:solidFill>
              </a:rPr>
              <a:t>Service to Industry</a:t>
            </a:r>
          </a:p>
        </p:txBody>
      </p:sp>
      <p:sp>
        <p:nvSpPr>
          <p:cNvPr id="30" name="Content Placeholder 4">
            <a:extLst>
              <a:ext uri="{FF2B5EF4-FFF2-40B4-BE49-F238E27FC236}">
                <a16:creationId xmlns:a16="http://schemas.microsoft.com/office/drawing/2014/main" id="{DA40AC93-A77F-045B-CE7F-B302C2C8FC5E}"/>
              </a:ext>
            </a:extLst>
          </p:cNvPr>
          <p:cNvSpPr txBox="1">
            <a:spLocks/>
          </p:cNvSpPr>
          <p:nvPr/>
        </p:nvSpPr>
        <p:spPr>
          <a:xfrm>
            <a:off x="584620" y="2011390"/>
            <a:ext cx="4272145" cy="213256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ea typeface="Cambria Math" panose="02040503050406030204" pitchFamily="18" charset="0"/>
              </a:rPr>
              <a:t>Product  Design &amp; Development 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ea typeface="Cambria Math" panose="02040503050406030204" pitchFamily="18" charset="0"/>
              </a:rPr>
              <a:t>Research and Development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ea typeface="Cambria Math" panose="02040503050406030204" pitchFamily="18" charset="0"/>
              </a:rPr>
              <a:t>Industrial Project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ea typeface="Cambria Math" panose="02040503050406030204" pitchFamily="18" charset="0"/>
              </a:rPr>
              <a:t>Software Development &amp; Service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3D20218-991E-F057-20FE-FA39B4D092A7}"/>
              </a:ext>
            </a:extLst>
          </p:cNvPr>
          <p:cNvSpPr txBox="1">
            <a:spLocks/>
          </p:cNvSpPr>
          <p:nvPr/>
        </p:nvSpPr>
        <p:spPr>
          <a:xfrm>
            <a:off x="4380337" y="1233049"/>
            <a:ext cx="4172240" cy="67083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anose="05000000000000000000" pitchFamily="2" charset="2"/>
              <a:buChar char="Ø"/>
            </a:pPr>
            <a:r>
              <a:rPr lang="en-US" sz="2400" b="1" u="sng" dirty="0">
                <a:solidFill>
                  <a:schemeClr val="accent6">
                    <a:lumMod val="75000"/>
                  </a:schemeClr>
                </a:solidFill>
              </a:rPr>
              <a:t>Service to Education Sector</a:t>
            </a:r>
          </a:p>
        </p:txBody>
      </p:sp>
      <p:sp>
        <p:nvSpPr>
          <p:cNvPr id="32" name="Content Placeholder 6">
            <a:extLst>
              <a:ext uri="{FF2B5EF4-FFF2-40B4-BE49-F238E27FC236}">
                <a16:creationId xmlns:a16="http://schemas.microsoft.com/office/drawing/2014/main" id="{FD457FFD-19B7-FF5C-5C4F-F63C4A92BED7}"/>
              </a:ext>
            </a:extLst>
          </p:cNvPr>
          <p:cNvSpPr txBox="1">
            <a:spLocks/>
          </p:cNvSpPr>
          <p:nvPr/>
        </p:nvSpPr>
        <p:spPr>
          <a:xfrm>
            <a:off x="4828446" y="2014478"/>
            <a:ext cx="3870038" cy="289432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Faculty Development Program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Internship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Hands on Workshop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Industrial Visit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Guess Lecture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Project Guidance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9936C3-8E8F-8D98-0E06-C62991AF9E42}"/>
              </a:ext>
            </a:extLst>
          </p:cNvPr>
          <p:cNvSpPr/>
          <p:nvPr/>
        </p:nvSpPr>
        <p:spPr>
          <a:xfrm>
            <a:off x="1784238" y="203242"/>
            <a:ext cx="5904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ln w="0"/>
                <a:effectLst>
                  <a:reflection blurRad="6350" stA="53000" endA="300" endPos="35500" dir="5400000" sy="-90000" algn="bl" rotWithShape="0"/>
                </a:effectLst>
                <a:latin typeface="Times New Roman" pitchFamily="18" charset="0"/>
                <a:cs typeface="Times New Roman" pitchFamily="18" charset="0"/>
              </a:rPr>
              <a:t>NoviTech R&amp;D Pvt Ltd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321376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10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10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10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10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10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10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10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10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B44AA35-C00B-870E-8C7A-566A5E56F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19" y="716595"/>
            <a:ext cx="2576397" cy="3862710"/>
          </a:xfrm>
          <a:prstGeom prst="rect">
            <a:avLst/>
          </a:prstGeom>
        </p:spPr>
      </p:pic>
      <p:sp>
        <p:nvSpPr>
          <p:cNvPr id="10" name="Google Shape;1119;p39">
            <a:extLst>
              <a:ext uri="{FF2B5EF4-FFF2-40B4-BE49-F238E27FC236}">
                <a16:creationId xmlns:a16="http://schemas.microsoft.com/office/drawing/2014/main" id="{E28C4AA7-63D8-DA4B-D3E8-F4C0261A1B8B}"/>
              </a:ext>
            </a:extLst>
          </p:cNvPr>
          <p:cNvSpPr txBox="1">
            <a:spLocks/>
          </p:cNvSpPr>
          <p:nvPr/>
        </p:nvSpPr>
        <p:spPr>
          <a:xfrm>
            <a:off x="4556412" y="1124635"/>
            <a:ext cx="3819297" cy="67958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IN" sz="3200" b="1" dirty="0" err="1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Muthuvel</a:t>
            </a:r>
            <a:r>
              <a:rPr lang="en-IN" sz="3200" b="1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Ramesh T</a:t>
            </a:r>
          </a:p>
        </p:txBody>
      </p:sp>
      <p:sp>
        <p:nvSpPr>
          <p:cNvPr id="11" name="Google Shape;446;p29">
            <a:extLst>
              <a:ext uri="{FF2B5EF4-FFF2-40B4-BE49-F238E27FC236}">
                <a16:creationId xmlns:a16="http://schemas.microsoft.com/office/drawing/2014/main" id="{8C524163-4CA2-D244-281C-E13C9515E34D}"/>
              </a:ext>
            </a:extLst>
          </p:cNvPr>
          <p:cNvSpPr/>
          <p:nvPr/>
        </p:nvSpPr>
        <p:spPr>
          <a:xfrm>
            <a:off x="4610504" y="2687129"/>
            <a:ext cx="3458899" cy="575144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defRPr/>
            </a:pPr>
            <a:r>
              <a:rPr lang="en-IN" sz="2400" b="1" dirty="0">
                <a:solidFill>
                  <a:prstClr val="black"/>
                </a:solidFill>
                <a:latin typeface="Calibri"/>
              </a:rPr>
              <a:t>70+ projects</a:t>
            </a:r>
            <a:endParaRPr sz="24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Google Shape;446;p29">
            <a:extLst>
              <a:ext uri="{FF2B5EF4-FFF2-40B4-BE49-F238E27FC236}">
                <a16:creationId xmlns:a16="http://schemas.microsoft.com/office/drawing/2014/main" id="{E2811502-388D-16AC-74F8-02C200E61CD5}"/>
              </a:ext>
            </a:extLst>
          </p:cNvPr>
          <p:cNvSpPr/>
          <p:nvPr/>
        </p:nvSpPr>
        <p:spPr>
          <a:xfrm>
            <a:off x="4610505" y="4285429"/>
            <a:ext cx="3458896" cy="565041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defRPr/>
            </a:pPr>
            <a:r>
              <a:rPr lang="en-IN" sz="2133" b="1" dirty="0">
                <a:solidFill>
                  <a:prstClr val="black"/>
                </a:solidFill>
                <a:latin typeface="Calibri"/>
              </a:rPr>
              <a:t>AI,ML,DL,DS,NLP</a:t>
            </a:r>
            <a:endParaRPr sz="2133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Google Shape;450;p29">
            <a:extLst>
              <a:ext uri="{FF2B5EF4-FFF2-40B4-BE49-F238E27FC236}">
                <a16:creationId xmlns:a16="http://schemas.microsoft.com/office/drawing/2014/main" id="{9F616DDF-235E-3D0E-98F1-5508F69C6662}"/>
              </a:ext>
            </a:extLst>
          </p:cNvPr>
          <p:cNvSpPr/>
          <p:nvPr/>
        </p:nvSpPr>
        <p:spPr>
          <a:xfrm>
            <a:off x="8381265" y="4296705"/>
            <a:ext cx="565200" cy="565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defRPr/>
            </a:pPr>
            <a:endParaRPr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Google Shape;446;p29">
            <a:extLst>
              <a:ext uri="{FF2B5EF4-FFF2-40B4-BE49-F238E27FC236}">
                <a16:creationId xmlns:a16="http://schemas.microsoft.com/office/drawing/2014/main" id="{DC84E507-42D5-517C-5DD7-60387C2D87B9}"/>
              </a:ext>
            </a:extLst>
          </p:cNvPr>
          <p:cNvSpPr/>
          <p:nvPr/>
        </p:nvSpPr>
        <p:spPr>
          <a:xfrm>
            <a:off x="4610505" y="3455439"/>
            <a:ext cx="3458897" cy="611976"/>
          </a:xfrm>
          <a:prstGeom prst="homePlate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defRPr/>
            </a:pPr>
            <a:r>
              <a:rPr lang="en-IN" sz="2133" b="1" dirty="0">
                <a:solidFill>
                  <a:prstClr val="black"/>
                </a:solidFill>
                <a:latin typeface="Calibri"/>
              </a:rPr>
              <a:t>Trained 1200+ students</a:t>
            </a:r>
            <a:endParaRPr sz="2133" b="1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oogle Shape;248;p23">
            <a:extLst>
              <a:ext uri="{FF2B5EF4-FFF2-40B4-BE49-F238E27FC236}">
                <a16:creationId xmlns:a16="http://schemas.microsoft.com/office/drawing/2014/main" id="{EB5E59A4-0C6E-3406-3385-4F18D1A36872}"/>
              </a:ext>
            </a:extLst>
          </p:cNvPr>
          <p:cNvGrpSpPr/>
          <p:nvPr/>
        </p:nvGrpSpPr>
        <p:grpSpPr>
          <a:xfrm>
            <a:off x="8377671" y="3474345"/>
            <a:ext cx="537797" cy="583976"/>
            <a:chOff x="5812000" y="2553488"/>
            <a:chExt cx="769850" cy="767400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6" name="Google Shape;249;p23">
              <a:extLst>
                <a:ext uri="{FF2B5EF4-FFF2-40B4-BE49-F238E27FC236}">
                  <a16:creationId xmlns:a16="http://schemas.microsoft.com/office/drawing/2014/main" id="{E3870DDA-DFC1-4E84-7509-F031CEAB9859}"/>
                </a:ext>
              </a:extLst>
            </p:cNvPr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" name="Google Shape;250;p23">
              <a:extLst>
                <a:ext uri="{FF2B5EF4-FFF2-40B4-BE49-F238E27FC236}">
                  <a16:creationId xmlns:a16="http://schemas.microsoft.com/office/drawing/2014/main" id="{E60D28AD-05B1-A372-D6BD-FD2D8C866C41}"/>
                </a:ext>
              </a:extLst>
            </p:cNvPr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8" name="Google Shape;251;p23">
              <a:extLst>
                <a:ext uri="{FF2B5EF4-FFF2-40B4-BE49-F238E27FC236}">
                  <a16:creationId xmlns:a16="http://schemas.microsoft.com/office/drawing/2014/main" id="{3D151A9F-CA50-C5CB-B320-508FCFE0FA23}"/>
                </a:ext>
              </a:extLst>
            </p:cNvPr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9" name="Google Shape;252;p23">
              <a:extLst>
                <a:ext uri="{FF2B5EF4-FFF2-40B4-BE49-F238E27FC236}">
                  <a16:creationId xmlns:a16="http://schemas.microsoft.com/office/drawing/2014/main" id="{8F3695EB-1206-68C6-BF1E-2B82398CBB9E}"/>
                </a:ext>
              </a:extLst>
            </p:cNvPr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" name="Google Shape;253;p23">
              <a:extLst>
                <a:ext uri="{FF2B5EF4-FFF2-40B4-BE49-F238E27FC236}">
                  <a16:creationId xmlns:a16="http://schemas.microsoft.com/office/drawing/2014/main" id="{127D93ED-7744-8AB1-36E7-9BB522830F22}"/>
                </a:ext>
              </a:extLst>
            </p:cNvPr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1" name="Google Shape;254;p23">
              <a:extLst>
                <a:ext uri="{FF2B5EF4-FFF2-40B4-BE49-F238E27FC236}">
                  <a16:creationId xmlns:a16="http://schemas.microsoft.com/office/drawing/2014/main" id="{7971DAD8-42F1-B9A7-1F82-8628DF1B3E71}"/>
                </a:ext>
              </a:extLst>
            </p:cNvPr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defRPr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2" name="Google Shape;381;p27">
            <a:extLst>
              <a:ext uri="{FF2B5EF4-FFF2-40B4-BE49-F238E27FC236}">
                <a16:creationId xmlns:a16="http://schemas.microsoft.com/office/drawing/2014/main" id="{98D97179-45E9-CB28-157B-28E2C5216C5B}"/>
              </a:ext>
            </a:extLst>
          </p:cNvPr>
          <p:cNvSpPr/>
          <p:nvPr/>
        </p:nvSpPr>
        <p:spPr>
          <a:xfrm rot="18426422">
            <a:off x="8401801" y="2705334"/>
            <a:ext cx="468073" cy="461911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defRPr/>
            </a:pPr>
            <a:endParaRPr sz="2400">
              <a:solidFill>
                <a:srgbClr val="48FFD5"/>
              </a:solidFill>
              <a:latin typeface="Calibr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67099B-7E1D-1262-281C-A0086BD7E002}"/>
              </a:ext>
            </a:extLst>
          </p:cNvPr>
          <p:cNvSpPr txBox="1"/>
          <p:nvPr/>
        </p:nvSpPr>
        <p:spPr>
          <a:xfrm>
            <a:off x="4556412" y="1778654"/>
            <a:ext cx="3512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2133"/>
              </a:spcAft>
            </a:pPr>
            <a:r>
              <a:rPr lang="en-IN" sz="2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AI Developer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359DC3-C0A7-ED42-506B-655500E57709}"/>
              </a:ext>
            </a:extLst>
          </p:cNvPr>
          <p:cNvSpPr txBox="1"/>
          <p:nvPr/>
        </p:nvSpPr>
        <p:spPr>
          <a:xfrm>
            <a:off x="4979783" y="2182581"/>
            <a:ext cx="27203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133"/>
              </a:spcAft>
            </a:pPr>
            <a:r>
              <a:rPr lang="pt-BR" sz="2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Novitech R&amp;D Pvt Ltd.,</a:t>
            </a:r>
          </a:p>
        </p:txBody>
      </p:sp>
      <p:grpSp>
        <p:nvGrpSpPr>
          <p:cNvPr id="27" name="Google Shape;455;p29">
            <a:extLst>
              <a:ext uri="{FF2B5EF4-FFF2-40B4-BE49-F238E27FC236}">
                <a16:creationId xmlns:a16="http://schemas.microsoft.com/office/drawing/2014/main" id="{C401A531-0C50-500B-D897-545DD2E776A0}"/>
              </a:ext>
            </a:extLst>
          </p:cNvPr>
          <p:cNvGrpSpPr/>
          <p:nvPr/>
        </p:nvGrpSpPr>
        <p:grpSpPr>
          <a:xfrm>
            <a:off x="8486836" y="4387172"/>
            <a:ext cx="354057" cy="384265"/>
            <a:chOff x="4151375" y="90713"/>
            <a:chExt cx="2141475" cy="2324187"/>
          </a:xfrm>
        </p:grpSpPr>
        <p:sp>
          <p:nvSpPr>
            <p:cNvPr id="28" name="Google Shape;456;p29">
              <a:extLst>
                <a:ext uri="{FF2B5EF4-FFF2-40B4-BE49-F238E27FC236}">
                  <a16:creationId xmlns:a16="http://schemas.microsoft.com/office/drawing/2014/main" id="{D04BBFC9-4BBB-5FC0-738D-65AF7B5D4A94}"/>
                </a:ext>
              </a:extLst>
            </p:cNvPr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Tx/>
                <a:buFontTx/>
                <a:buNone/>
              </a:pPr>
              <a:endParaRPr sz="24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9" name="Google Shape;457;p29">
              <a:extLst>
                <a:ext uri="{FF2B5EF4-FFF2-40B4-BE49-F238E27FC236}">
                  <a16:creationId xmlns:a16="http://schemas.microsoft.com/office/drawing/2014/main" id="{BB7EA469-E96E-82F7-D4F8-1DF3DFFF2FAF}"/>
                </a:ext>
              </a:extLst>
            </p:cNvPr>
            <p:cNvSpPr/>
            <p:nvPr/>
          </p:nvSpPr>
          <p:spPr>
            <a:xfrm>
              <a:off x="4788447" y="90713"/>
              <a:ext cx="867346" cy="1698783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Tx/>
                <a:buFontTx/>
                <a:buNone/>
              </a:pPr>
              <a:endParaRPr sz="24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0" name="Google Shape;1108;p39">
            <a:extLst>
              <a:ext uri="{FF2B5EF4-FFF2-40B4-BE49-F238E27FC236}">
                <a16:creationId xmlns:a16="http://schemas.microsoft.com/office/drawing/2014/main" id="{6F135010-D462-BEAE-0962-56DEB1DDDDFA}"/>
              </a:ext>
            </a:extLst>
          </p:cNvPr>
          <p:cNvSpPr txBox="1">
            <a:spLocks/>
          </p:cNvSpPr>
          <p:nvPr/>
        </p:nvSpPr>
        <p:spPr>
          <a:xfrm>
            <a:off x="4864608" y="689286"/>
            <a:ext cx="2772156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defTabSz="1219170">
              <a:defRPr/>
            </a:pPr>
            <a:r>
              <a:rPr lang="en-IN" sz="2800" b="1" dirty="0">
                <a:latin typeface="Cambria" panose="02040503050406030204" pitchFamily="18" charset="0"/>
                <a:ea typeface="Cambria" panose="02040503050406030204" pitchFamily="18" charset="0"/>
              </a:rP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382812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  <p:bldP spid="13" grpId="0" animBg="1"/>
      <p:bldP spid="14" grpId="0" animBg="1"/>
      <p:bldP spid="22" grpId="0" animBg="1"/>
      <p:bldP spid="23" grpId="0"/>
      <p:bldP spid="25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534">
            <a:extLst>
              <a:ext uri="{FF2B5EF4-FFF2-40B4-BE49-F238E27FC236}">
                <a16:creationId xmlns:a16="http://schemas.microsoft.com/office/drawing/2014/main" id="{F61BE351-B988-3340-0A6C-7BF13753BD75}"/>
              </a:ext>
            </a:extLst>
          </p:cNvPr>
          <p:cNvSpPr txBox="1"/>
          <p:nvPr/>
        </p:nvSpPr>
        <p:spPr>
          <a:xfrm>
            <a:off x="2746982" y="546188"/>
            <a:ext cx="3701654" cy="854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95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Our</a:t>
            </a:r>
            <a:r>
              <a:rPr lang="en-US" sz="4950" b="1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Lato Heavy" charset="0"/>
              </a:rPr>
              <a:t> </a:t>
            </a:r>
            <a:r>
              <a:rPr lang="en-US" sz="495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Mission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19B087-42C6-BC20-52F2-4F088479BF91}"/>
              </a:ext>
            </a:extLst>
          </p:cNvPr>
          <p:cNvSpPr/>
          <p:nvPr/>
        </p:nvSpPr>
        <p:spPr>
          <a:xfrm>
            <a:off x="1718456" y="1942685"/>
            <a:ext cx="57587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scadia Code SemiBold" panose="020B0609020000020004" pitchFamily="49" charset="0"/>
              </a:rPr>
              <a:t>Investing</a:t>
            </a:r>
            <a:r>
              <a:rPr lang="en-US" sz="3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scadia Code SemiBold" panose="020B0609020000020004" pitchFamily="49" charset="0"/>
              </a:rPr>
              <a:t>in Students Growth</a:t>
            </a:r>
          </a:p>
          <a:p>
            <a:pPr algn="ctr"/>
            <a:endParaRPr lang="en-US" sz="30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3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scadia Code SemiBold" panose="020B0609020000020004" pitchFamily="49" charset="0"/>
              </a:rPr>
              <a:t>Discover. Develop. Excel</a:t>
            </a:r>
          </a:p>
        </p:txBody>
      </p:sp>
      <p:pic>
        <p:nvPicPr>
          <p:cNvPr id="10" name="Picture 2" descr="C:\Users\Admin\Desktop\logo.png">
            <a:extLst>
              <a:ext uri="{FF2B5EF4-FFF2-40B4-BE49-F238E27FC236}">
                <a16:creationId xmlns:a16="http://schemas.microsoft.com/office/drawing/2014/main" id="{D48EDA89-453B-C466-7D5B-6172D0746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37908" y="65588"/>
            <a:ext cx="1628829" cy="4109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42F6FDA-C20F-1E7D-5E8A-EE953398E9BB}"/>
              </a:ext>
            </a:extLst>
          </p:cNvPr>
          <p:cNvSpPr/>
          <p:nvPr/>
        </p:nvSpPr>
        <p:spPr>
          <a:xfrm>
            <a:off x="1312605" y="1619465"/>
            <a:ext cx="6570407" cy="2123768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grpSp>
        <p:nvGrpSpPr>
          <p:cNvPr id="3" name="Google Shape;2277;p66">
            <a:extLst>
              <a:ext uri="{FF2B5EF4-FFF2-40B4-BE49-F238E27FC236}">
                <a16:creationId xmlns:a16="http://schemas.microsoft.com/office/drawing/2014/main" id="{87B67722-E47B-3BCC-7231-79BB030FA1AF}"/>
              </a:ext>
            </a:extLst>
          </p:cNvPr>
          <p:cNvGrpSpPr/>
          <p:nvPr/>
        </p:nvGrpSpPr>
        <p:grpSpPr>
          <a:xfrm>
            <a:off x="6941602" y="3909060"/>
            <a:ext cx="2210491" cy="1234440"/>
            <a:chOff x="108081" y="3169828"/>
            <a:chExt cx="3157544" cy="1960047"/>
          </a:xfrm>
        </p:grpSpPr>
        <p:grpSp>
          <p:nvGrpSpPr>
            <p:cNvPr id="4" name="Google Shape;2278;p66">
              <a:extLst>
                <a:ext uri="{FF2B5EF4-FFF2-40B4-BE49-F238E27FC236}">
                  <a16:creationId xmlns:a16="http://schemas.microsoft.com/office/drawing/2014/main" id="{41FBB04E-41B0-8782-DB7C-B07B66D41CE0}"/>
                </a:ext>
              </a:extLst>
            </p:cNvPr>
            <p:cNvGrpSpPr/>
            <p:nvPr/>
          </p:nvGrpSpPr>
          <p:grpSpPr>
            <a:xfrm>
              <a:off x="108081" y="3169828"/>
              <a:ext cx="3128152" cy="1960047"/>
              <a:chOff x="-705579" y="2690484"/>
              <a:chExt cx="3892672" cy="2439083"/>
            </a:xfrm>
          </p:grpSpPr>
          <p:sp>
            <p:nvSpPr>
              <p:cNvPr id="12" name="Google Shape;2279;p66">
                <a:extLst>
                  <a:ext uri="{FF2B5EF4-FFF2-40B4-BE49-F238E27FC236}">
                    <a16:creationId xmlns:a16="http://schemas.microsoft.com/office/drawing/2014/main" id="{3689FD8A-34F3-1133-F596-ED559950BBBA}"/>
                  </a:ext>
                </a:extLst>
              </p:cNvPr>
              <p:cNvSpPr/>
              <p:nvPr/>
            </p:nvSpPr>
            <p:spPr>
              <a:xfrm>
                <a:off x="260" y="3576793"/>
                <a:ext cx="1153978" cy="1541763"/>
              </a:xfrm>
              <a:custGeom>
                <a:avLst/>
                <a:gdLst/>
                <a:ahLst/>
                <a:cxnLst/>
                <a:rect l="l" t="t" r="r" b="b"/>
                <a:pathLst>
                  <a:path w="50937" h="68054" extrusionOk="0">
                    <a:moveTo>
                      <a:pt x="6440" y="1"/>
                    </a:moveTo>
                    <a:cubicBezTo>
                      <a:pt x="3962" y="1"/>
                      <a:pt x="1419" y="1497"/>
                      <a:pt x="734" y="3893"/>
                    </a:cubicBezTo>
                    <a:cubicBezTo>
                      <a:pt x="1" y="6462"/>
                      <a:pt x="1402" y="9164"/>
                      <a:pt x="2969" y="11332"/>
                    </a:cubicBezTo>
                    <a:cubicBezTo>
                      <a:pt x="5304" y="14534"/>
                      <a:pt x="8106" y="17370"/>
                      <a:pt x="11275" y="19805"/>
                    </a:cubicBezTo>
                    <a:cubicBezTo>
                      <a:pt x="11842" y="20205"/>
                      <a:pt x="12443" y="20672"/>
                      <a:pt x="12643" y="21373"/>
                    </a:cubicBezTo>
                    <a:cubicBezTo>
                      <a:pt x="13010" y="22640"/>
                      <a:pt x="11809" y="23808"/>
                      <a:pt x="10575" y="24175"/>
                    </a:cubicBezTo>
                    <a:cubicBezTo>
                      <a:pt x="9174" y="24575"/>
                      <a:pt x="7673" y="24375"/>
                      <a:pt x="6238" y="24508"/>
                    </a:cubicBezTo>
                    <a:cubicBezTo>
                      <a:pt x="4804" y="24642"/>
                      <a:pt x="3203" y="25209"/>
                      <a:pt x="2602" y="26543"/>
                    </a:cubicBezTo>
                    <a:cubicBezTo>
                      <a:pt x="1768" y="28411"/>
                      <a:pt x="3303" y="30446"/>
                      <a:pt x="4804" y="31780"/>
                    </a:cubicBezTo>
                    <a:cubicBezTo>
                      <a:pt x="7839" y="34482"/>
                      <a:pt x="11309" y="36650"/>
                      <a:pt x="15045" y="38185"/>
                    </a:cubicBezTo>
                    <a:cubicBezTo>
                      <a:pt x="16412" y="38718"/>
                      <a:pt x="17813" y="39185"/>
                      <a:pt x="18881" y="40186"/>
                    </a:cubicBezTo>
                    <a:cubicBezTo>
                      <a:pt x="19948" y="41187"/>
                      <a:pt x="20549" y="42855"/>
                      <a:pt x="19848" y="44155"/>
                    </a:cubicBezTo>
                    <a:cubicBezTo>
                      <a:pt x="19309" y="45131"/>
                      <a:pt x="18158" y="45573"/>
                      <a:pt x="17017" y="45573"/>
                    </a:cubicBezTo>
                    <a:cubicBezTo>
                      <a:pt x="16676" y="45573"/>
                      <a:pt x="16335" y="45533"/>
                      <a:pt x="16012" y="45456"/>
                    </a:cubicBezTo>
                    <a:cubicBezTo>
                      <a:pt x="14578" y="45156"/>
                      <a:pt x="13343" y="44322"/>
                      <a:pt x="12009" y="43789"/>
                    </a:cubicBezTo>
                    <a:cubicBezTo>
                      <a:pt x="11010" y="43375"/>
                      <a:pt x="9882" y="43138"/>
                      <a:pt x="8782" y="43138"/>
                    </a:cubicBezTo>
                    <a:cubicBezTo>
                      <a:pt x="7129" y="43138"/>
                      <a:pt x="5539" y="43674"/>
                      <a:pt x="4537" y="44956"/>
                    </a:cubicBezTo>
                    <a:cubicBezTo>
                      <a:pt x="3403" y="46357"/>
                      <a:pt x="3236" y="48359"/>
                      <a:pt x="3737" y="50093"/>
                    </a:cubicBezTo>
                    <a:cubicBezTo>
                      <a:pt x="4204" y="51828"/>
                      <a:pt x="5271" y="53329"/>
                      <a:pt x="6372" y="54763"/>
                    </a:cubicBezTo>
                    <a:cubicBezTo>
                      <a:pt x="10275" y="59667"/>
                      <a:pt x="15345" y="63669"/>
                      <a:pt x="21149" y="65904"/>
                    </a:cubicBezTo>
                    <a:cubicBezTo>
                      <a:pt x="24669" y="67252"/>
                      <a:pt x="28044" y="68054"/>
                      <a:pt x="31463" y="68054"/>
                    </a:cubicBezTo>
                    <a:cubicBezTo>
                      <a:pt x="33714" y="68054"/>
                      <a:pt x="35984" y="67706"/>
                      <a:pt x="38328" y="66938"/>
                    </a:cubicBezTo>
                    <a:cubicBezTo>
                      <a:pt x="48102" y="60601"/>
                      <a:pt x="50670" y="48325"/>
                      <a:pt x="50670" y="37184"/>
                    </a:cubicBezTo>
                    <a:cubicBezTo>
                      <a:pt x="50670" y="35316"/>
                      <a:pt x="50937" y="33381"/>
                      <a:pt x="50136" y="31713"/>
                    </a:cubicBezTo>
                    <a:cubicBezTo>
                      <a:pt x="49474" y="30416"/>
                      <a:pt x="48055" y="29391"/>
                      <a:pt x="46664" y="29391"/>
                    </a:cubicBezTo>
                    <a:cubicBezTo>
                      <a:pt x="46303" y="29391"/>
                      <a:pt x="45944" y="29460"/>
                      <a:pt x="45600" y="29612"/>
                    </a:cubicBezTo>
                    <a:cubicBezTo>
                      <a:pt x="44199" y="30212"/>
                      <a:pt x="43532" y="31780"/>
                      <a:pt x="42698" y="33081"/>
                    </a:cubicBezTo>
                    <a:cubicBezTo>
                      <a:pt x="41630" y="34815"/>
                      <a:pt x="40062" y="36216"/>
                      <a:pt x="38228" y="37117"/>
                    </a:cubicBezTo>
                    <a:cubicBezTo>
                      <a:pt x="37512" y="37455"/>
                      <a:pt x="36701" y="37698"/>
                      <a:pt x="35916" y="37698"/>
                    </a:cubicBezTo>
                    <a:cubicBezTo>
                      <a:pt x="35384" y="37698"/>
                      <a:pt x="34863" y="37587"/>
                      <a:pt x="34392" y="37317"/>
                    </a:cubicBezTo>
                    <a:cubicBezTo>
                      <a:pt x="32824" y="36383"/>
                      <a:pt x="32724" y="34148"/>
                      <a:pt x="32791" y="32314"/>
                    </a:cubicBezTo>
                    <a:lnTo>
                      <a:pt x="33191" y="22006"/>
                    </a:lnTo>
                    <a:cubicBezTo>
                      <a:pt x="33291" y="20138"/>
                      <a:pt x="33358" y="18270"/>
                      <a:pt x="32824" y="16502"/>
                    </a:cubicBezTo>
                    <a:cubicBezTo>
                      <a:pt x="32324" y="14734"/>
                      <a:pt x="31089" y="13067"/>
                      <a:pt x="29355" y="12499"/>
                    </a:cubicBezTo>
                    <a:cubicBezTo>
                      <a:pt x="29027" y="12399"/>
                      <a:pt x="28682" y="12350"/>
                      <a:pt x="28336" y="12350"/>
                    </a:cubicBezTo>
                    <a:cubicBezTo>
                      <a:pt x="26851" y="12350"/>
                      <a:pt x="25337" y="13240"/>
                      <a:pt x="24985" y="14701"/>
                    </a:cubicBezTo>
                    <a:cubicBezTo>
                      <a:pt x="24818" y="15435"/>
                      <a:pt x="24952" y="16202"/>
                      <a:pt x="24852" y="16969"/>
                    </a:cubicBezTo>
                    <a:cubicBezTo>
                      <a:pt x="24785" y="17737"/>
                      <a:pt x="24385" y="18571"/>
                      <a:pt x="23651" y="18771"/>
                    </a:cubicBezTo>
                    <a:cubicBezTo>
                      <a:pt x="23547" y="18799"/>
                      <a:pt x="23444" y="18812"/>
                      <a:pt x="23341" y="18812"/>
                    </a:cubicBezTo>
                    <a:cubicBezTo>
                      <a:pt x="22714" y="18812"/>
                      <a:pt x="22108" y="18329"/>
                      <a:pt x="21649" y="17870"/>
                    </a:cubicBezTo>
                    <a:cubicBezTo>
                      <a:pt x="19815" y="15935"/>
                      <a:pt x="18614" y="13467"/>
                      <a:pt x="17480" y="11065"/>
                    </a:cubicBezTo>
                    <a:cubicBezTo>
                      <a:pt x="16379" y="8630"/>
                      <a:pt x="15278" y="6128"/>
                      <a:pt x="13610" y="4060"/>
                    </a:cubicBezTo>
                    <a:cubicBezTo>
                      <a:pt x="11942" y="1959"/>
                      <a:pt x="9607" y="257"/>
                      <a:pt x="6972" y="24"/>
                    </a:cubicBezTo>
                    <a:cubicBezTo>
                      <a:pt x="6796" y="8"/>
                      <a:pt x="6618" y="1"/>
                      <a:pt x="644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280;p66">
                <a:extLst>
                  <a:ext uri="{FF2B5EF4-FFF2-40B4-BE49-F238E27FC236}">
                    <a16:creationId xmlns:a16="http://schemas.microsoft.com/office/drawing/2014/main" id="{9B96FA47-9EF7-3095-994B-BC73A1F7F74A}"/>
                  </a:ext>
                </a:extLst>
              </p:cNvPr>
              <p:cNvSpPr/>
              <p:nvPr/>
            </p:nvSpPr>
            <p:spPr>
              <a:xfrm>
                <a:off x="78103" y="3610572"/>
                <a:ext cx="764787" cy="1491786"/>
              </a:xfrm>
              <a:custGeom>
                <a:avLst/>
                <a:gdLst/>
                <a:ahLst/>
                <a:cxnLst/>
                <a:rect l="l" t="t" r="r" b="b"/>
                <a:pathLst>
                  <a:path w="33758" h="65848" extrusionOk="0">
                    <a:moveTo>
                      <a:pt x="0" y="1"/>
                    </a:moveTo>
                    <a:cubicBezTo>
                      <a:pt x="67" y="67"/>
                      <a:pt x="134" y="101"/>
                      <a:pt x="200" y="167"/>
                    </a:cubicBezTo>
                    <a:lnTo>
                      <a:pt x="734" y="668"/>
                    </a:lnTo>
                    <a:cubicBezTo>
                      <a:pt x="1201" y="1135"/>
                      <a:pt x="1868" y="1769"/>
                      <a:pt x="2736" y="2636"/>
                    </a:cubicBezTo>
                    <a:cubicBezTo>
                      <a:pt x="5204" y="5071"/>
                      <a:pt x="7472" y="7706"/>
                      <a:pt x="9540" y="10475"/>
                    </a:cubicBezTo>
                    <a:cubicBezTo>
                      <a:pt x="10841" y="12243"/>
                      <a:pt x="12209" y="14244"/>
                      <a:pt x="13643" y="16379"/>
                    </a:cubicBezTo>
                    <a:cubicBezTo>
                      <a:pt x="15044" y="18514"/>
                      <a:pt x="16545" y="20882"/>
                      <a:pt x="18047" y="23351"/>
                    </a:cubicBezTo>
                    <a:cubicBezTo>
                      <a:pt x="19614" y="25953"/>
                      <a:pt x="21049" y="28654"/>
                      <a:pt x="22316" y="31390"/>
                    </a:cubicBezTo>
                    <a:cubicBezTo>
                      <a:pt x="22983" y="32824"/>
                      <a:pt x="23584" y="34325"/>
                      <a:pt x="24184" y="35860"/>
                    </a:cubicBezTo>
                    <a:lnTo>
                      <a:pt x="25986" y="40496"/>
                    </a:lnTo>
                    <a:cubicBezTo>
                      <a:pt x="28287" y="46367"/>
                      <a:pt x="30289" y="52371"/>
                      <a:pt x="31956" y="58476"/>
                    </a:cubicBezTo>
                    <a:cubicBezTo>
                      <a:pt x="33424" y="64113"/>
                      <a:pt x="33224" y="61445"/>
                      <a:pt x="33524" y="65848"/>
                    </a:cubicBezTo>
                    <a:lnTo>
                      <a:pt x="33758" y="65848"/>
                    </a:lnTo>
                    <a:cubicBezTo>
                      <a:pt x="33524" y="61411"/>
                      <a:pt x="33724" y="64080"/>
                      <a:pt x="32257" y="58409"/>
                    </a:cubicBezTo>
                    <a:cubicBezTo>
                      <a:pt x="30622" y="52271"/>
                      <a:pt x="28621" y="46267"/>
                      <a:pt x="26319" y="40396"/>
                    </a:cubicBezTo>
                    <a:cubicBezTo>
                      <a:pt x="25685" y="38828"/>
                      <a:pt x="25085" y="37261"/>
                      <a:pt x="24484" y="35726"/>
                    </a:cubicBezTo>
                    <a:cubicBezTo>
                      <a:pt x="23884" y="34225"/>
                      <a:pt x="23317" y="32691"/>
                      <a:pt x="22650" y="31256"/>
                    </a:cubicBezTo>
                    <a:cubicBezTo>
                      <a:pt x="21349" y="28488"/>
                      <a:pt x="19915" y="25786"/>
                      <a:pt x="18313" y="23184"/>
                    </a:cubicBezTo>
                    <a:cubicBezTo>
                      <a:pt x="16812" y="20682"/>
                      <a:pt x="15311" y="18380"/>
                      <a:pt x="13877" y="16212"/>
                    </a:cubicBezTo>
                    <a:cubicBezTo>
                      <a:pt x="12443" y="14077"/>
                      <a:pt x="11075" y="12076"/>
                      <a:pt x="9741" y="10341"/>
                    </a:cubicBezTo>
                    <a:cubicBezTo>
                      <a:pt x="7639" y="7573"/>
                      <a:pt x="5337" y="4971"/>
                      <a:pt x="2836" y="2536"/>
                    </a:cubicBezTo>
                    <a:cubicBezTo>
                      <a:pt x="1968" y="1702"/>
                      <a:pt x="1268" y="1068"/>
                      <a:pt x="768" y="634"/>
                    </a:cubicBezTo>
                    <a:lnTo>
                      <a:pt x="200" y="134"/>
                    </a:lnTo>
                    <a:cubicBezTo>
                      <a:pt x="134" y="67"/>
                      <a:pt x="67" y="34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281;p66">
                <a:extLst>
                  <a:ext uri="{FF2B5EF4-FFF2-40B4-BE49-F238E27FC236}">
                    <a16:creationId xmlns:a16="http://schemas.microsoft.com/office/drawing/2014/main" id="{5E108A19-BD0F-F7E4-8B60-84AE97D6E86F}"/>
                  </a:ext>
                </a:extLst>
              </p:cNvPr>
              <p:cNvSpPr/>
              <p:nvPr/>
            </p:nvSpPr>
            <p:spPr>
              <a:xfrm>
                <a:off x="588203" y="3859958"/>
                <a:ext cx="77095" cy="457971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0215" extrusionOk="0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3303" y="234"/>
                      <a:pt x="3203" y="501"/>
                      <a:pt x="3136" y="768"/>
                    </a:cubicBezTo>
                    <a:cubicBezTo>
                      <a:pt x="3003" y="1268"/>
                      <a:pt x="2836" y="2002"/>
                      <a:pt x="2602" y="2903"/>
                    </a:cubicBezTo>
                    <a:cubicBezTo>
                      <a:pt x="2202" y="4704"/>
                      <a:pt x="1768" y="7239"/>
                      <a:pt x="1368" y="10041"/>
                    </a:cubicBezTo>
                    <a:cubicBezTo>
                      <a:pt x="934" y="12843"/>
                      <a:pt x="668" y="15311"/>
                      <a:pt x="401" y="17246"/>
                    </a:cubicBezTo>
                    <a:cubicBezTo>
                      <a:pt x="267" y="18080"/>
                      <a:pt x="167" y="18814"/>
                      <a:pt x="67" y="19414"/>
                    </a:cubicBezTo>
                    <a:cubicBezTo>
                      <a:pt x="34" y="19681"/>
                      <a:pt x="0" y="19948"/>
                      <a:pt x="34" y="20215"/>
                    </a:cubicBezTo>
                    <a:cubicBezTo>
                      <a:pt x="134" y="19948"/>
                      <a:pt x="201" y="19715"/>
                      <a:pt x="234" y="19448"/>
                    </a:cubicBezTo>
                    <a:cubicBezTo>
                      <a:pt x="367" y="18914"/>
                      <a:pt x="501" y="18180"/>
                      <a:pt x="668" y="17280"/>
                    </a:cubicBezTo>
                    <a:cubicBezTo>
                      <a:pt x="968" y="15445"/>
                      <a:pt x="1335" y="12910"/>
                      <a:pt x="1735" y="10108"/>
                    </a:cubicBezTo>
                    <a:cubicBezTo>
                      <a:pt x="2102" y="7306"/>
                      <a:pt x="2502" y="4771"/>
                      <a:pt x="2869" y="2969"/>
                    </a:cubicBezTo>
                    <a:cubicBezTo>
                      <a:pt x="3036" y="2035"/>
                      <a:pt x="3169" y="1301"/>
                      <a:pt x="3269" y="801"/>
                    </a:cubicBezTo>
                    <a:cubicBezTo>
                      <a:pt x="3336" y="534"/>
                      <a:pt x="3403" y="267"/>
                      <a:pt x="340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282;p66">
                <a:extLst>
                  <a:ext uri="{FF2B5EF4-FFF2-40B4-BE49-F238E27FC236}">
                    <a16:creationId xmlns:a16="http://schemas.microsoft.com/office/drawing/2014/main" id="{4DB397D5-EB35-A138-4D5C-39544E80F231}"/>
                  </a:ext>
                </a:extLst>
              </p:cNvPr>
              <p:cNvSpPr/>
              <p:nvPr/>
            </p:nvSpPr>
            <p:spPr>
              <a:xfrm>
                <a:off x="54677" y="4198696"/>
                <a:ext cx="534296" cy="119233"/>
              </a:xfrm>
              <a:custGeom>
                <a:avLst/>
                <a:gdLst/>
                <a:ahLst/>
                <a:cxnLst/>
                <a:rect l="l" t="t" r="r" b="b"/>
                <a:pathLst>
                  <a:path w="23584" h="5263" extrusionOk="0">
                    <a:moveTo>
                      <a:pt x="484" y="1"/>
                    </a:moveTo>
                    <a:cubicBezTo>
                      <a:pt x="325" y="1"/>
                      <a:pt x="167" y="9"/>
                      <a:pt x="0" y="26"/>
                    </a:cubicBezTo>
                    <a:cubicBezTo>
                      <a:pt x="300" y="93"/>
                      <a:pt x="634" y="159"/>
                      <a:pt x="934" y="159"/>
                    </a:cubicBezTo>
                    <a:cubicBezTo>
                      <a:pt x="1568" y="259"/>
                      <a:pt x="2435" y="359"/>
                      <a:pt x="3503" y="526"/>
                    </a:cubicBezTo>
                    <a:cubicBezTo>
                      <a:pt x="5671" y="826"/>
                      <a:pt x="8673" y="1360"/>
                      <a:pt x="11909" y="2094"/>
                    </a:cubicBezTo>
                    <a:cubicBezTo>
                      <a:pt x="15178" y="2828"/>
                      <a:pt x="18080" y="3595"/>
                      <a:pt x="20181" y="4229"/>
                    </a:cubicBezTo>
                    <a:cubicBezTo>
                      <a:pt x="21249" y="4562"/>
                      <a:pt x="22083" y="4829"/>
                      <a:pt x="22650" y="4996"/>
                    </a:cubicBezTo>
                    <a:cubicBezTo>
                      <a:pt x="22950" y="5130"/>
                      <a:pt x="23250" y="5196"/>
                      <a:pt x="23584" y="5263"/>
                    </a:cubicBezTo>
                    <a:cubicBezTo>
                      <a:pt x="23317" y="5096"/>
                      <a:pt x="23017" y="4996"/>
                      <a:pt x="22716" y="4896"/>
                    </a:cubicBezTo>
                    <a:cubicBezTo>
                      <a:pt x="22116" y="4663"/>
                      <a:pt x="21282" y="4362"/>
                      <a:pt x="20248" y="3995"/>
                    </a:cubicBezTo>
                    <a:cubicBezTo>
                      <a:pt x="18180" y="3328"/>
                      <a:pt x="15244" y="2494"/>
                      <a:pt x="11975" y="1760"/>
                    </a:cubicBezTo>
                    <a:cubicBezTo>
                      <a:pt x="9207" y="1093"/>
                      <a:pt x="6371" y="626"/>
                      <a:pt x="3536" y="259"/>
                    </a:cubicBezTo>
                    <a:cubicBezTo>
                      <a:pt x="2469" y="126"/>
                      <a:pt x="1568" y="59"/>
                      <a:pt x="968" y="26"/>
                    </a:cubicBezTo>
                    <a:cubicBezTo>
                      <a:pt x="801" y="9"/>
                      <a:pt x="642" y="1"/>
                      <a:pt x="484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83;p66">
                <a:extLst>
                  <a:ext uri="{FF2B5EF4-FFF2-40B4-BE49-F238E27FC236}">
                    <a16:creationId xmlns:a16="http://schemas.microsoft.com/office/drawing/2014/main" id="{7DDCAEF3-CB76-EAC2-8EC1-1774D1AA10BA}"/>
                  </a:ext>
                </a:extLst>
              </p:cNvPr>
              <p:cNvSpPr/>
              <p:nvPr/>
            </p:nvSpPr>
            <p:spPr>
              <a:xfrm>
                <a:off x="802813" y="4246135"/>
                <a:ext cx="293246" cy="677135"/>
              </a:xfrm>
              <a:custGeom>
                <a:avLst/>
                <a:gdLst/>
                <a:ahLst/>
                <a:cxnLst/>
                <a:rect l="l" t="t" r="r" b="b"/>
                <a:pathLst>
                  <a:path w="12944" h="29889" extrusionOk="0">
                    <a:moveTo>
                      <a:pt x="12943" y="0"/>
                    </a:moveTo>
                    <a:lnTo>
                      <a:pt x="12943" y="0"/>
                    </a:lnTo>
                    <a:cubicBezTo>
                      <a:pt x="12877" y="100"/>
                      <a:pt x="12843" y="200"/>
                      <a:pt x="12777" y="300"/>
                    </a:cubicBezTo>
                    <a:lnTo>
                      <a:pt x="12376" y="1134"/>
                    </a:lnTo>
                    <a:cubicBezTo>
                      <a:pt x="11976" y="1868"/>
                      <a:pt x="11476" y="2935"/>
                      <a:pt x="10842" y="4270"/>
                    </a:cubicBezTo>
                    <a:cubicBezTo>
                      <a:pt x="9608" y="6972"/>
                      <a:pt x="8040" y="10708"/>
                      <a:pt x="6339" y="14877"/>
                    </a:cubicBezTo>
                    <a:cubicBezTo>
                      <a:pt x="4637" y="19047"/>
                      <a:pt x="3070" y="22816"/>
                      <a:pt x="1902" y="25518"/>
                    </a:cubicBezTo>
                    <a:cubicBezTo>
                      <a:pt x="1302" y="26819"/>
                      <a:pt x="835" y="27920"/>
                      <a:pt x="468" y="28721"/>
                    </a:cubicBezTo>
                    <a:lnTo>
                      <a:pt x="101" y="29588"/>
                    </a:lnTo>
                    <a:cubicBezTo>
                      <a:pt x="68" y="29688"/>
                      <a:pt x="34" y="29788"/>
                      <a:pt x="1" y="29888"/>
                    </a:cubicBezTo>
                    <a:cubicBezTo>
                      <a:pt x="68" y="29788"/>
                      <a:pt x="134" y="29721"/>
                      <a:pt x="168" y="29621"/>
                    </a:cubicBezTo>
                    <a:lnTo>
                      <a:pt x="601" y="28787"/>
                    </a:lnTo>
                    <a:cubicBezTo>
                      <a:pt x="968" y="28053"/>
                      <a:pt x="1469" y="26953"/>
                      <a:pt x="2102" y="25618"/>
                    </a:cubicBezTo>
                    <a:cubicBezTo>
                      <a:pt x="3337" y="22950"/>
                      <a:pt x="4938" y="19180"/>
                      <a:pt x="6606" y="15011"/>
                    </a:cubicBezTo>
                    <a:cubicBezTo>
                      <a:pt x="8307" y="10841"/>
                      <a:pt x="9875" y="7105"/>
                      <a:pt x="11042" y="4370"/>
                    </a:cubicBezTo>
                    <a:cubicBezTo>
                      <a:pt x="11642" y="3069"/>
                      <a:pt x="12109" y="2001"/>
                      <a:pt x="12476" y="1201"/>
                    </a:cubicBezTo>
                    <a:cubicBezTo>
                      <a:pt x="12610" y="834"/>
                      <a:pt x="12743" y="567"/>
                      <a:pt x="12843" y="334"/>
                    </a:cubicBezTo>
                    <a:cubicBezTo>
                      <a:pt x="12910" y="234"/>
                      <a:pt x="12943" y="100"/>
                      <a:pt x="1294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84;p66">
                <a:extLst>
                  <a:ext uri="{FF2B5EF4-FFF2-40B4-BE49-F238E27FC236}">
                    <a16:creationId xmlns:a16="http://schemas.microsoft.com/office/drawing/2014/main" id="{2F40A7B0-4CB3-D842-3260-7E56A8331792}"/>
                  </a:ext>
                </a:extLst>
              </p:cNvPr>
              <p:cNvSpPr/>
              <p:nvPr/>
            </p:nvSpPr>
            <p:spPr>
              <a:xfrm>
                <a:off x="96227" y="4668560"/>
                <a:ext cx="706609" cy="254710"/>
              </a:xfrm>
              <a:custGeom>
                <a:avLst/>
                <a:gdLst/>
                <a:ahLst/>
                <a:cxnLst/>
                <a:rect l="l" t="t" r="r" b="b"/>
                <a:pathLst>
                  <a:path w="31190" h="1124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67"/>
                      <a:pt x="201" y="134"/>
                      <a:pt x="301" y="134"/>
                    </a:cubicBezTo>
                    <a:lnTo>
                      <a:pt x="1235" y="501"/>
                    </a:lnTo>
                    <a:lnTo>
                      <a:pt x="4537" y="1702"/>
                    </a:lnTo>
                    <a:cubicBezTo>
                      <a:pt x="7373" y="2703"/>
                      <a:pt x="11242" y="4170"/>
                      <a:pt x="15545" y="5772"/>
                    </a:cubicBezTo>
                    <a:cubicBezTo>
                      <a:pt x="19815" y="7406"/>
                      <a:pt x="23718" y="8807"/>
                      <a:pt x="26553" y="9774"/>
                    </a:cubicBezTo>
                    <a:cubicBezTo>
                      <a:pt x="27988" y="10275"/>
                      <a:pt x="29122" y="10642"/>
                      <a:pt x="29922" y="10875"/>
                    </a:cubicBezTo>
                    <a:lnTo>
                      <a:pt x="30856" y="11175"/>
                    </a:lnTo>
                    <a:cubicBezTo>
                      <a:pt x="30956" y="11209"/>
                      <a:pt x="31056" y="11242"/>
                      <a:pt x="31190" y="11242"/>
                    </a:cubicBezTo>
                    <a:cubicBezTo>
                      <a:pt x="31090" y="11175"/>
                      <a:pt x="30990" y="11142"/>
                      <a:pt x="30890" y="11109"/>
                    </a:cubicBezTo>
                    <a:lnTo>
                      <a:pt x="29956" y="10775"/>
                    </a:lnTo>
                    <a:lnTo>
                      <a:pt x="26620" y="9574"/>
                    </a:lnTo>
                    <a:cubicBezTo>
                      <a:pt x="23818" y="8540"/>
                      <a:pt x="19948" y="7072"/>
                      <a:pt x="15645" y="5471"/>
                    </a:cubicBezTo>
                    <a:cubicBezTo>
                      <a:pt x="11376" y="3837"/>
                      <a:pt x="7473" y="2436"/>
                      <a:pt x="4638" y="1468"/>
                    </a:cubicBezTo>
                    <a:cubicBezTo>
                      <a:pt x="3203" y="968"/>
                      <a:pt x="2069" y="601"/>
                      <a:pt x="1268" y="368"/>
                    </a:cubicBezTo>
                    <a:lnTo>
                      <a:pt x="334" y="101"/>
                    </a:lnTo>
                    <a:cubicBezTo>
                      <a:pt x="234" y="34"/>
                      <a:pt x="134" y="34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85;p66">
                <a:extLst>
                  <a:ext uri="{FF2B5EF4-FFF2-40B4-BE49-F238E27FC236}">
                    <a16:creationId xmlns:a16="http://schemas.microsoft.com/office/drawing/2014/main" id="{C7B815F4-2717-F549-6103-43596BC38917}"/>
                  </a:ext>
                </a:extLst>
              </p:cNvPr>
              <p:cNvSpPr/>
              <p:nvPr/>
            </p:nvSpPr>
            <p:spPr>
              <a:xfrm>
                <a:off x="1482192" y="2957881"/>
                <a:ext cx="1316097" cy="2152791"/>
              </a:xfrm>
              <a:custGeom>
                <a:avLst/>
                <a:gdLst/>
                <a:ahLst/>
                <a:cxnLst/>
                <a:rect l="l" t="t" r="r" b="b"/>
                <a:pathLst>
                  <a:path w="58093" h="95025" extrusionOk="0">
                    <a:moveTo>
                      <a:pt x="51313" y="0"/>
                    </a:moveTo>
                    <a:cubicBezTo>
                      <a:pt x="49517" y="0"/>
                      <a:pt x="46120" y="1270"/>
                      <a:pt x="42898" y="9463"/>
                    </a:cubicBezTo>
                    <a:cubicBezTo>
                      <a:pt x="38262" y="21305"/>
                      <a:pt x="36727" y="28043"/>
                      <a:pt x="36727" y="28043"/>
                    </a:cubicBezTo>
                    <a:cubicBezTo>
                      <a:pt x="36727" y="28043"/>
                      <a:pt x="35925" y="29586"/>
                      <a:pt x="34724" y="29586"/>
                    </a:cubicBezTo>
                    <a:cubicBezTo>
                      <a:pt x="34396" y="29586"/>
                      <a:pt x="34038" y="29471"/>
                      <a:pt x="33658" y="29178"/>
                    </a:cubicBezTo>
                    <a:cubicBezTo>
                      <a:pt x="32086" y="27961"/>
                      <a:pt x="29801" y="24503"/>
                      <a:pt x="27415" y="24503"/>
                    </a:cubicBezTo>
                    <a:cubicBezTo>
                      <a:pt x="27118" y="24503"/>
                      <a:pt x="26819" y="24556"/>
                      <a:pt x="26520" y="24674"/>
                    </a:cubicBezTo>
                    <a:cubicBezTo>
                      <a:pt x="23751" y="25775"/>
                      <a:pt x="23117" y="29077"/>
                      <a:pt x="24118" y="33714"/>
                    </a:cubicBezTo>
                    <a:cubicBezTo>
                      <a:pt x="25119" y="38384"/>
                      <a:pt x="26953" y="48625"/>
                      <a:pt x="27120" y="49559"/>
                    </a:cubicBezTo>
                    <a:cubicBezTo>
                      <a:pt x="27253" y="50304"/>
                      <a:pt x="27025" y="51348"/>
                      <a:pt x="26232" y="51348"/>
                    </a:cubicBezTo>
                    <a:cubicBezTo>
                      <a:pt x="26031" y="51348"/>
                      <a:pt x="25795" y="51281"/>
                      <a:pt x="25519" y="51127"/>
                    </a:cubicBezTo>
                    <a:cubicBezTo>
                      <a:pt x="24467" y="50548"/>
                      <a:pt x="19168" y="45784"/>
                      <a:pt x="15353" y="45784"/>
                    </a:cubicBezTo>
                    <a:cubicBezTo>
                      <a:pt x="14328" y="45784"/>
                      <a:pt x="13410" y="46128"/>
                      <a:pt x="12710" y="46990"/>
                    </a:cubicBezTo>
                    <a:cubicBezTo>
                      <a:pt x="9408" y="51093"/>
                      <a:pt x="14344" y="63569"/>
                      <a:pt x="14845" y="64936"/>
                    </a:cubicBezTo>
                    <a:cubicBezTo>
                      <a:pt x="15379" y="66304"/>
                      <a:pt x="15145" y="66938"/>
                      <a:pt x="14511" y="67338"/>
                    </a:cubicBezTo>
                    <a:cubicBezTo>
                      <a:pt x="14466" y="67369"/>
                      <a:pt x="14412" y="67384"/>
                      <a:pt x="14349" y="67384"/>
                    </a:cubicBezTo>
                    <a:cubicBezTo>
                      <a:pt x="13524" y="67384"/>
                      <a:pt x="11206" y="64859"/>
                      <a:pt x="8974" y="62968"/>
                    </a:cubicBezTo>
                    <a:cubicBezTo>
                      <a:pt x="7389" y="61626"/>
                      <a:pt x="5485" y="60341"/>
                      <a:pt x="3875" y="60341"/>
                    </a:cubicBezTo>
                    <a:cubicBezTo>
                      <a:pt x="3045" y="60341"/>
                      <a:pt x="2292" y="60683"/>
                      <a:pt x="1702" y="61534"/>
                    </a:cubicBezTo>
                    <a:cubicBezTo>
                      <a:pt x="1" y="64069"/>
                      <a:pt x="334" y="73743"/>
                      <a:pt x="11042" y="88520"/>
                    </a:cubicBezTo>
                    <a:lnTo>
                      <a:pt x="16479" y="95025"/>
                    </a:lnTo>
                    <a:lnTo>
                      <a:pt x="24852" y="93724"/>
                    </a:lnTo>
                    <a:cubicBezTo>
                      <a:pt x="42698" y="89854"/>
                      <a:pt x="49369" y="82816"/>
                      <a:pt x="49770" y="79814"/>
                    </a:cubicBezTo>
                    <a:cubicBezTo>
                      <a:pt x="50170" y="76778"/>
                      <a:pt x="46567" y="76145"/>
                      <a:pt x="43399" y="76044"/>
                    </a:cubicBezTo>
                    <a:cubicBezTo>
                      <a:pt x="43137" y="76039"/>
                      <a:pt x="42872" y="76037"/>
                      <a:pt x="42605" y="76037"/>
                    </a:cubicBezTo>
                    <a:cubicBezTo>
                      <a:pt x="41271" y="76037"/>
                      <a:pt x="39897" y="76094"/>
                      <a:pt x="38779" y="76094"/>
                    </a:cubicBezTo>
                    <a:cubicBezTo>
                      <a:pt x="37436" y="76094"/>
                      <a:pt x="36460" y="76011"/>
                      <a:pt x="36360" y="75644"/>
                    </a:cubicBezTo>
                    <a:cubicBezTo>
                      <a:pt x="36160" y="74910"/>
                      <a:pt x="36427" y="74276"/>
                      <a:pt x="37728" y="73609"/>
                    </a:cubicBezTo>
                    <a:cubicBezTo>
                      <a:pt x="38995" y="72909"/>
                      <a:pt x="51004" y="66905"/>
                      <a:pt x="51271" y="61667"/>
                    </a:cubicBezTo>
                    <a:cubicBezTo>
                      <a:pt x="51504" y="56397"/>
                      <a:pt x="40463" y="56530"/>
                      <a:pt x="38929" y="56197"/>
                    </a:cubicBezTo>
                    <a:cubicBezTo>
                      <a:pt x="37428" y="55863"/>
                      <a:pt x="38061" y="54529"/>
                      <a:pt x="38795" y="53962"/>
                    </a:cubicBezTo>
                    <a:cubicBezTo>
                      <a:pt x="39529" y="53395"/>
                      <a:pt x="47735" y="46957"/>
                      <a:pt x="51571" y="44155"/>
                    </a:cubicBezTo>
                    <a:cubicBezTo>
                      <a:pt x="55440" y="41353"/>
                      <a:pt x="57142" y="38484"/>
                      <a:pt x="55807" y="35816"/>
                    </a:cubicBezTo>
                    <a:cubicBezTo>
                      <a:pt x="55143" y="34504"/>
                      <a:pt x="53575" y="34202"/>
                      <a:pt x="51901" y="34202"/>
                    </a:cubicBezTo>
                    <a:cubicBezTo>
                      <a:pt x="50465" y="34202"/>
                      <a:pt x="48952" y="34425"/>
                      <a:pt x="47865" y="34425"/>
                    </a:cubicBezTo>
                    <a:cubicBezTo>
                      <a:pt x="47738" y="34425"/>
                      <a:pt x="47616" y="34421"/>
                      <a:pt x="47501" y="34415"/>
                    </a:cubicBezTo>
                    <a:cubicBezTo>
                      <a:pt x="45233" y="34281"/>
                      <a:pt x="45967" y="31546"/>
                      <a:pt x="45967" y="31546"/>
                    </a:cubicBezTo>
                    <a:cubicBezTo>
                      <a:pt x="45967" y="31546"/>
                      <a:pt x="49303" y="25475"/>
                      <a:pt x="53739" y="13533"/>
                    </a:cubicBezTo>
                    <a:cubicBezTo>
                      <a:pt x="58092" y="1728"/>
                      <a:pt x="52600" y="256"/>
                      <a:pt x="52474" y="224"/>
                    </a:cubicBezTo>
                    <a:lnTo>
                      <a:pt x="52474" y="224"/>
                    </a:lnTo>
                    <a:lnTo>
                      <a:pt x="52605" y="257"/>
                    </a:lnTo>
                    <a:cubicBezTo>
                      <a:pt x="52605" y="257"/>
                      <a:pt x="52121" y="0"/>
                      <a:pt x="513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86;p66">
                <a:extLst>
                  <a:ext uri="{FF2B5EF4-FFF2-40B4-BE49-F238E27FC236}">
                    <a16:creationId xmlns:a16="http://schemas.microsoft.com/office/drawing/2014/main" id="{844F380D-9BCD-EF04-D4AF-E83F6D089F5E}"/>
                  </a:ext>
                </a:extLst>
              </p:cNvPr>
              <p:cNvSpPr/>
              <p:nvPr/>
            </p:nvSpPr>
            <p:spPr>
              <a:xfrm>
                <a:off x="1859307" y="3202487"/>
                <a:ext cx="718685" cy="1868131"/>
              </a:xfrm>
              <a:custGeom>
                <a:avLst/>
                <a:gdLst/>
                <a:ahLst/>
                <a:cxnLst/>
                <a:rect l="l" t="t" r="r" b="b"/>
                <a:pathLst>
                  <a:path w="31723" h="82460" extrusionOk="0">
                    <a:moveTo>
                      <a:pt x="31723" y="1"/>
                    </a:moveTo>
                    <a:lnTo>
                      <a:pt x="31723" y="1"/>
                    </a:lnTo>
                    <a:cubicBezTo>
                      <a:pt x="31723" y="1"/>
                      <a:pt x="31656" y="67"/>
                      <a:pt x="31589" y="234"/>
                    </a:cubicBezTo>
                    <a:lnTo>
                      <a:pt x="31322" y="968"/>
                    </a:lnTo>
                    <a:lnTo>
                      <a:pt x="30255" y="3803"/>
                    </a:lnTo>
                    <a:lnTo>
                      <a:pt x="26319" y="14144"/>
                    </a:lnTo>
                    <a:cubicBezTo>
                      <a:pt x="22983" y="22884"/>
                      <a:pt x="18313" y="34926"/>
                      <a:pt x="13143" y="48235"/>
                    </a:cubicBezTo>
                    <a:cubicBezTo>
                      <a:pt x="7939" y="61578"/>
                      <a:pt x="3302" y="73620"/>
                      <a:pt x="0" y="82393"/>
                    </a:cubicBezTo>
                    <a:lnTo>
                      <a:pt x="200" y="82460"/>
                    </a:lnTo>
                    <a:cubicBezTo>
                      <a:pt x="3536" y="73720"/>
                      <a:pt x="8173" y="61645"/>
                      <a:pt x="13376" y="48335"/>
                    </a:cubicBezTo>
                    <a:cubicBezTo>
                      <a:pt x="18547" y="35026"/>
                      <a:pt x="23183" y="22984"/>
                      <a:pt x="26486" y="14211"/>
                    </a:cubicBezTo>
                    <a:cubicBezTo>
                      <a:pt x="28120" y="9841"/>
                      <a:pt x="29454" y="6272"/>
                      <a:pt x="30355" y="3837"/>
                    </a:cubicBezTo>
                    <a:lnTo>
                      <a:pt x="31356" y="1001"/>
                    </a:lnTo>
                    <a:lnTo>
                      <a:pt x="31623" y="268"/>
                    </a:lnTo>
                    <a:cubicBezTo>
                      <a:pt x="31723" y="101"/>
                      <a:pt x="31723" y="1"/>
                      <a:pt x="3172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287;p66">
                <a:extLst>
                  <a:ext uri="{FF2B5EF4-FFF2-40B4-BE49-F238E27FC236}">
                    <a16:creationId xmlns:a16="http://schemas.microsoft.com/office/drawing/2014/main" id="{A1949046-D240-535B-93A2-032E9A9052A0}"/>
                  </a:ext>
                </a:extLst>
              </p:cNvPr>
              <p:cNvSpPr/>
              <p:nvPr/>
            </p:nvSpPr>
            <p:spPr>
              <a:xfrm>
                <a:off x="2160822" y="3650626"/>
                <a:ext cx="119437" cy="331782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14645" extrusionOk="0">
                    <a:moveTo>
                      <a:pt x="1" y="1"/>
                    </a:moveTo>
                    <a:cubicBezTo>
                      <a:pt x="34" y="201"/>
                      <a:pt x="101" y="401"/>
                      <a:pt x="167" y="601"/>
                    </a:cubicBezTo>
                    <a:lnTo>
                      <a:pt x="734" y="2169"/>
                    </a:lnTo>
                    <a:lnTo>
                      <a:pt x="2536" y="7372"/>
                    </a:lnTo>
                    <a:cubicBezTo>
                      <a:pt x="3236" y="9374"/>
                      <a:pt x="3870" y="11209"/>
                      <a:pt x="4370" y="12543"/>
                    </a:cubicBezTo>
                    <a:cubicBezTo>
                      <a:pt x="4604" y="13210"/>
                      <a:pt x="4837" y="13710"/>
                      <a:pt x="5004" y="14077"/>
                    </a:cubicBezTo>
                    <a:cubicBezTo>
                      <a:pt x="5071" y="14277"/>
                      <a:pt x="5138" y="14444"/>
                      <a:pt x="5271" y="14644"/>
                    </a:cubicBezTo>
                    <a:cubicBezTo>
                      <a:pt x="5238" y="14444"/>
                      <a:pt x="5171" y="14244"/>
                      <a:pt x="5071" y="14044"/>
                    </a:cubicBezTo>
                    <a:lnTo>
                      <a:pt x="4537" y="12476"/>
                    </a:lnTo>
                    <a:cubicBezTo>
                      <a:pt x="4070" y="11075"/>
                      <a:pt x="3470" y="9307"/>
                      <a:pt x="2769" y="7272"/>
                    </a:cubicBezTo>
                    <a:cubicBezTo>
                      <a:pt x="2069" y="5238"/>
                      <a:pt x="1435" y="3403"/>
                      <a:pt x="901" y="2102"/>
                    </a:cubicBezTo>
                    <a:cubicBezTo>
                      <a:pt x="634" y="1435"/>
                      <a:pt x="434" y="935"/>
                      <a:pt x="267" y="568"/>
                    </a:cubicBezTo>
                    <a:cubicBezTo>
                      <a:pt x="201" y="367"/>
                      <a:pt x="101" y="201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88;p66">
                <a:extLst>
                  <a:ext uri="{FF2B5EF4-FFF2-40B4-BE49-F238E27FC236}">
                    <a16:creationId xmlns:a16="http://schemas.microsoft.com/office/drawing/2014/main" id="{65EFBA63-B646-9D23-23F9-C97EFBED4701}"/>
                  </a:ext>
                </a:extLst>
              </p:cNvPr>
              <p:cNvSpPr/>
              <p:nvPr/>
            </p:nvSpPr>
            <p:spPr>
              <a:xfrm>
                <a:off x="2297613" y="3834222"/>
                <a:ext cx="378633" cy="14975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6610" extrusionOk="0">
                    <a:moveTo>
                      <a:pt x="16671" y="0"/>
                    </a:moveTo>
                    <a:cubicBezTo>
                      <a:pt x="16476" y="0"/>
                      <a:pt x="12774" y="1410"/>
                      <a:pt x="8306" y="3171"/>
                    </a:cubicBezTo>
                    <a:cubicBezTo>
                      <a:pt x="3703" y="5006"/>
                      <a:pt x="0" y="6540"/>
                      <a:pt x="0" y="6607"/>
                    </a:cubicBezTo>
                    <a:cubicBezTo>
                      <a:pt x="1" y="6609"/>
                      <a:pt x="4" y="6609"/>
                      <a:pt x="8" y="6609"/>
                    </a:cubicBezTo>
                    <a:cubicBezTo>
                      <a:pt x="203" y="6609"/>
                      <a:pt x="3905" y="5198"/>
                      <a:pt x="8373" y="3405"/>
                    </a:cubicBezTo>
                    <a:cubicBezTo>
                      <a:pt x="12976" y="1604"/>
                      <a:pt x="16712" y="69"/>
                      <a:pt x="16679" y="2"/>
                    </a:cubicBezTo>
                    <a:cubicBezTo>
                      <a:pt x="16678" y="1"/>
                      <a:pt x="16675" y="0"/>
                      <a:pt x="1667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89;p66">
                <a:extLst>
                  <a:ext uri="{FF2B5EF4-FFF2-40B4-BE49-F238E27FC236}">
                    <a16:creationId xmlns:a16="http://schemas.microsoft.com/office/drawing/2014/main" id="{D6BE9624-860C-1820-2AAA-4D3A0B78F1BB}"/>
                  </a:ext>
                </a:extLst>
              </p:cNvPr>
              <p:cNvSpPr/>
              <p:nvPr/>
            </p:nvSpPr>
            <p:spPr>
              <a:xfrm>
                <a:off x="2097343" y="4390470"/>
                <a:ext cx="355208" cy="48957"/>
              </a:xfrm>
              <a:custGeom>
                <a:avLst/>
                <a:gdLst/>
                <a:ahLst/>
                <a:cxnLst/>
                <a:rect l="l" t="t" r="r" b="b"/>
                <a:pathLst>
                  <a:path w="15679" h="2161" extrusionOk="0">
                    <a:moveTo>
                      <a:pt x="15678" y="0"/>
                    </a:moveTo>
                    <a:cubicBezTo>
                      <a:pt x="15478" y="0"/>
                      <a:pt x="15245" y="0"/>
                      <a:pt x="15045" y="67"/>
                    </a:cubicBezTo>
                    <a:lnTo>
                      <a:pt x="13377" y="367"/>
                    </a:lnTo>
                    <a:cubicBezTo>
                      <a:pt x="11976" y="634"/>
                      <a:pt x="10008" y="934"/>
                      <a:pt x="7873" y="1234"/>
                    </a:cubicBezTo>
                    <a:cubicBezTo>
                      <a:pt x="5705" y="1535"/>
                      <a:pt x="3737" y="1735"/>
                      <a:pt x="2302" y="1868"/>
                    </a:cubicBezTo>
                    <a:lnTo>
                      <a:pt x="601" y="2035"/>
                    </a:lnTo>
                    <a:cubicBezTo>
                      <a:pt x="401" y="2035"/>
                      <a:pt x="201" y="2068"/>
                      <a:pt x="1" y="2135"/>
                    </a:cubicBezTo>
                    <a:cubicBezTo>
                      <a:pt x="101" y="2152"/>
                      <a:pt x="201" y="2160"/>
                      <a:pt x="301" y="2160"/>
                    </a:cubicBezTo>
                    <a:cubicBezTo>
                      <a:pt x="401" y="2160"/>
                      <a:pt x="501" y="2152"/>
                      <a:pt x="601" y="2135"/>
                    </a:cubicBezTo>
                    <a:cubicBezTo>
                      <a:pt x="1001" y="2135"/>
                      <a:pt x="1568" y="2102"/>
                      <a:pt x="2302" y="2068"/>
                    </a:cubicBezTo>
                    <a:cubicBezTo>
                      <a:pt x="3703" y="1968"/>
                      <a:pt x="5705" y="1802"/>
                      <a:pt x="7873" y="1501"/>
                    </a:cubicBezTo>
                    <a:cubicBezTo>
                      <a:pt x="10041" y="1201"/>
                      <a:pt x="12009" y="834"/>
                      <a:pt x="13410" y="534"/>
                    </a:cubicBezTo>
                    <a:cubicBezTo>
                      <a:pt x="14111" y="401"/>
                      <a:pt x="14678" y="267"/>
                      <a:pt x="15078" y="167"/>
                    </a:cubicBezTo>
                    <a:cubicBezTo>
                      <a:pt x="15278" y="134"/>
                      <a:pt x="15478" y="67"/>
                      <a:pt x="15678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90;p66">
                <a:extLst>
                  <a:ext uri="{FF2B5EF4-FFF2-40B4-BE49-F238E27FC236}">
                    <a16:creationId xmlns:a16="http://schemas.microsoft.com/office/drawing/2014/main" id="{B56FDC76-2805-8A41-0980-45C14B794B2A}"/>
                  </a:ext>
                </a:extLst>
              </p:cNvPr>
              <p:cNvSpPr/>
              <p:nvPr/>
            </p:nvSpPr>
            <p:spPr>
              <a:xfrm>
                <a:off x="1906905" y="4165257"/>
                <a:ext cx="192726" cy="269821"/>
              </a:xfrm>
              <a:custGeom>
                <a:avLst/>
                <a:gdLst/>
                <a:ahLst/>
                <a:cxnLst/>
                <a:rect l="l" t="t" r="r" b="b"/>
                <a:pathLst>
                  <a:path w="8507" h="119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7" y="168"/>
                      <a:pt x="167" y="334"/>
                      <a:pt x="301" y="501"/>
                    </a:cubicBezTo>
                    <a:lnTo>
                      <a:pt x="1168" y="1802"/>
                    </a:lnTo>
                    <a:cubicBezTo>
                      <a:pt x="1902" y="2870"/>
                      <a:pt x="2969" y="4371"/>
                      <a:pt x="4137" y="6038"/>
                    </a:cubicBezTo>
                    <a:cubicBezTo>
                      <a:pt x="5304" y="7673"/>
                      <a:pt x="6405" y="9141"/>
                      <a:pt x="7172" y="10208"/>
                    </a:cubicBezTo>
                    <a:cubicBezTo>
                      <a:pt x="7573" y="10708"/>
                      <a:pt x="7873" y="11142"/>
                      <a:pt x="8140" y="11476"/>
                    </a:cubicBezTo>
                    <a:cubicBezTo>
                      <a:pt x="8240" y="11642"/>
                      <a:pt x="8373" y="11776"/>
                      <a:pt x="8507" y="11909"/>
                    </a:cubicBezTo>
                    <a:cubicBezTo>
                      <a:pt x="8440" y="11743"/>
                      <a:pt x="8340" y="11576"/>
                      <a:pt x="8206" y="11409"/>
                    </a:cubicBezTo>
                    <a:lnTo>
                      <a:pt x="7339" y="10108"/>
                    </a:lnTo>
                    <a:cubicBezTo>
                      <a:pt x="6605" y="9007"/>
                      <a:pt x="5538" y="7506"/>
                      <a:pt x="4370" y="5872"/>
                    </a:cubicBezTo>
                    <a:cubicBezTo>
                      <a:pt x="3170" y="4237"/>
                      <a:pt x="2102" y="2736"/>
                      <a:pt x="1302" y="1669"/>
                    </a:cubicBezTo>
                    <a:lnTo>
                      <a:pt x="368" y="434"/>
                    </a:lnTo>
                    <a:cubicBezTo>
                      <a:pt x="267" y="268"/>
                      <a:pt x="134" y="101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91;p66">
                <a:extLst>
                  <a:ext uri="{FF2B5EF4-FFF2-40B4-BE49-F238E27FC236}">
                    <a16:creationId xmlns:a16="http://schemas.microsoft.com/office/drawing/2014/main" id="{848E6166-16EC-926C-4397-6B4246DD45FB}"/>
                  </a:ext>
                </a:extLst>
              </p:cNvPr>
              <p:cNvSpPr/>
              <p:nvPr/>
            </p:nvSpPr>
            <p:spPr>
              <a:xfrm>
                <a:off x="1678678" y="4543867"/>
                <a:ext cx="250157" cy="344628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521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234"/>
                      <a:pt x="234" y="434"/>
                      <a:pt x="368" y="635"/>
                    </a:cubicBezTo>
                    <a:lnTo>
                      <a:pt x="1535" y="2302"/>
                    </a:lnTo>
                    <a:cubicBezTo>
                      <a:pt x="2503" y="3670"/>
                      <a:pt x="3904" y="5605"/>
                      <a:pt x="5405" y="7673"/>
                    </a:cubicBezTo>
                    <a:cubicBezTo>
                      <a:pt x="6939" y="9774"/>
                      <a:pt x="8340" y="11676"/>
                      <a:pt x="9341" y="13043"/>
                    </a:cubicBezTo>
                    <a:lnTo>
                      <a:pt x="10575" y="14645"/>
                    </a:lnTo>
                    <a:cubicBezTo>
                      <a:pt x="10708" y="14845"/>
                      <a:pt x="10875" y="15045"/>
                      <a:pt x="11042" y="15212"/>
                    </a:cubicBezTo>
                    <a:cubicBezTo>
                      <a:pt x="10942" y="14978"/>
                      <a:pt x="10808" y="14778"/>
                      <a:pt x="10642" y="14578"/>
                    </a:cubicBezTo>
                    <a:lnTo>
                      <a:pt x="9508" y="12910"/>
                    </a:lnTo>
                    <a:cubicBezTo>
                      <a:pt x="8507" y="11509"/>
                      <a:pt x="7139" y="9608"/>
                      <a:pt x="5605" y="7506"/>
                    </a:cubicBezTo>
                    <a:cubicBezTo>
                      <a:pt x="4104" y="5438"/>
                      <a:pt x="2703" y="3537"/>
                      <a:pt x="1669" y="2169"/>
                    </a:cubicBezTo>
                    <a:lnTo>
                      <a:pt x="468" y="568"/>
                    </a:lnTo>
                    <a:cubicBezTo>
                      <a:pt x="334" y="368"/>
                      <a:pt x="168" y="168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92;p66">
                <a:extLst>
                  <a:ext uri="{FF2B5EF4-FFF2-40B4-BE49-F238E27FC236}">
                    <a16:creationId xmlns:a16="http://schemas.microsoft.com/office/drawing/2014/main" id="{092ED3D2-F6CC-96B0-C5B6-F29897D3B29B}"/>
                  </a:ext>
                </a:extLst>
              </p:cNvPr>
              <p:cNvSpPr/>
              <p:nvPr/>
            </p:nvSpPr>
            <p:spPr>
              <a:xfrm>
                <a:off x="1925051" y="4803833"/>
                <a:ext cx="449656" cy="74399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3284" extrusionOk="0">
                    <a:moveTo>
                      <a:pt x="19848" y="1"/>
                    </a:moveTo>
                    <a:lnTo>
                      <a:pt x="19848" y="1"/>
                    </a:lnTo>
                    <a:cubicBezTo>
                      <a:pt x="19581" y="34"/>
                      <a:pt x="19314" y="67"/>
                      <a:pt x="19080" y="134"/>
                    </a:cubicBezTo>
                    <a:lnTo>
                      <a:pt x="16946" y="568"/>
                    </a:lnTo>
                    <a:cubicBezTo>
                      <a:pt x="15178" y="901"/>
                      <a:pt x="12709" y="1368"/>
                      <a:pt x="9974" y="1835"/>
                    </a:cubicBezTo>
                    <a:cubicBezTo>
                      <a:pt x="7239" y="2302"/>
                      <a:pt x="4737" y="2636"/>
                      <a:pt x="2936" y="2869"/>
                    </a:cubicBezTo>
                    <a:lnTo>
                      <a:pt x="801" y="3136"/>
                    </a:lnTo>
                    <a:cubicBezTo>
                      <a:pt x="534" y="3170"/>
                      <a:pt x="267" y="3203"/>
                      <a:pt x="0" y="3270"/>
                    </a:cubicBezTo>
                    <a:cubicBezTo>
                      <a:pt x="78" y="3279"/>
                      <a:pt x="157" y="3283"/>
                      <a:pt x="235" y="3283"/>
                    </a:cubicBezTo>
                    <a:cubicBezTo>
                      <a:pt x="423" y="3283"/>
                      <a:pt x="612" y="3260"/>
                      <a:pt x="801" y="3236"/>
                    </a:cubicBezTo>
                    <a:cubicBezTo>
                      <a:pt x="1334" y="3203"/>
                      <a:pt x="2068" y="3136"/>
                      <a:pt x="2969" y="3036"/>
                    </a:cubicBezTo>
                    <a:cubicBezTo>
                      <a:pt x="4770" y="2869"/>
                      <a:pt x="7272" y="2536"/>
                      <a:pt x="10007" y="2102"/>
                    </a:cubicBezTo>
                    <a:cubicBezTo>
                      <a:pt x="12743" y="1635"/>
                      <a:pt x="15244" y="1168"/>
                      <a:pt x="17012" y="735"/>
                    </a:cubicBezTo>
                    <a:cubicBezTo>
                      <a:pt x="17880" y="534"/>
                      <a:pt x="18613" y="368"/>
                      <a:pt x="19080" y="234"/>
                    </a:cubicBezTo>
                    <a:cubicBezTo>
                      <a:pt x="19347" y="201"/>
                      <a:pt x="19614" y="134"/>
                      <a:pt x="19848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93;p66">
                <a:extLst>
                  <a:ext uri="{FF2B5EF4-FFF2-40B4-BE49-F238E27FC236}">
                    <a16:creationId xmlns:a16="http://schemas.microsoft.com/office/drawing/2014/main" id="{906728FD-DAFC-6BE8-590D-2A7C8CC6FDA3}"/>
                  </a:ext>
                </a:extLst>
              </p:cNvPr>
              <p:cNvSpPr/>
              <p:nvPr/>
            </p:nvSpPr>
            <p:spPr>
              <a:xfrm>
                <a:off x="1041620" y="2690484"/>
                <a:ext cx="631032" cy="364678"/>
              </a:xfrm>
              <a:custGeom>
                <a:avLst/>
                <a:gdLst/>
                <a:ahLst/>
                <a:cxnLst/>
                <a:rect l="l" t="t" r="r" b="b"/>
                <a:pathLst>
                  <a:path w="27854" h="16097" extrusionOk="0">
                    <a:moveTo>
                      <a:pt x="14310" y="1"/>
                    </a:moveTo>
                    <a:cubicBezTo>
                      <a:pt x="14087" y="1"/>
                      <a:pt x="13864" y="17"/>
                      <a:pt x="13644" y="51"/>
                    </a:cubicBezTo>
                    <a:cubicBezTo>
                      <a:pt x="11943" y="218"/>
                      <a:pt x="10375" y="952"/>
                      <a:pt x="9107" y="2119"/>
                    </a:cubicBezTo>
                    <a:cubicBezTo>
                      <a:pt x="8340" y="2853"/>
                      <a:pt x="7639" y="3787"/>
                      <a:pt x="6639" y="4154"/>
                    </a:cubicBezTo>
                    <a:cubicBezTo>
                      <a:pt x="5771" y="4488"/>
                      <a:pt x="4771" y="4321"/>
                      <a:pt x="3870" y="4521"/>
                    </a:cubicBezTo>
                    <a:cubicBezTo>
                      <a:pt x="2369" y="4855"/>
                      <a:pt x="1168" y="5955"/>
                      <a:pt x="601" y="7390"/>
                    </a:cubicBezTo>
                    <a:cubicBezTo>
                      <a:pt x="67" y="8791"/>
                      <a:pt x="1" y="10359"/>
                      <a:pt x="334" y="11826"/>
                    </a:cubicBezTo>
                    <a:cubicBezTo>
                      <a:pt x="701" y="13294"/>
                      <a:pt x="1202" y="14728"/>
                      <a:pt x="1835" y="16096"/>
                    </a:cubicBezTo>
                    <a:lnTo>
                      <a:pt x="20982" y="10892"/>
                    </a:lnTo>
                    <a:cubicBezTo>
                      <a:pt x="21466" y="11059"/>
                      <a:pt x="22008" y="11118"/>
                      <a:pt x="22554" y="11118"/>
                    </a:cubicBezTo>
                    <a:cubicBezTo>
                      <a:pt x="23101" y="11118"/>
                      <a:pt x="23651" y="11059"/>
                      <a:pt x="24151" y="10992"/>
                    </a:cubicBezTo>
                    <a:cubicBezTo>
                      <a:pt x="25352" y="10792"/>
                      <a:pt x="26386" y="10158"/>
                      <a:pt x="27153" y="9258"/>
                    </a:cubicBezTo>
                    <a:cubicBezTo>
                      <a:pt x="27787" y="8391"/>
                      <a:pt x="27854" y="7256"/>
                      <a:pt x="27320" y="6322"/>
                    </a:cubicBezTo>
                    <a:cubicBezTo>
                      <a:pt x="26932" y="5706"/>
                      <a:pt x="26279" y="5356"/>
                      <a:pt x="25595" y="5356"/>
                    </a:cubicBezTo>
                    <a:cubicBezTo>
                      <a:pt x="25280" y="5356"/>
                      <a:pt x="24957" y="5430"/>
                      <a:pt x="24652" y="5589"/>
                    </a:cubicBezTo>
                    <a:cubicBezTo>
                      <a:pt x="25085" y="4554"/>
                      <a:pt x="24785" y="3354"/>
                      <a:pt x="23951" y="2620"/>
                    </a:cubicBezTo>
                    <a:cubicBezTo>
                      <a:pt x="23192" y="2007"/>
                      <a:pt x="22255" y="1700"/>
                      <a:pt x="21295" y="1700"/>
                    </a:cubicBezTo>
                    <a:cubicBezTo>
                      <a:pt x="21157" y="1700"/>
                      <a:pt x="21020" y="1707"/>
                      <a:pt x="20882" y="1719"/>
                    </a:cubicBezTo>
                    <a:cubicBezTo>
                      <a:pt x="19815" y="1819"/>
                      <a:pt x="18747" y="2086"/>
                      <a:pt x="17713" y="2486"/>
                    </a:cubicBezTo>
                    <a:cubicBezTo>
                      <a:pt x="17613" y="1586"/>
                      <a:pt x="17046" y="818"/>
                      <a:pt x="16246" y="418"/>
                    </a:cubicBezTo>
                    <a:cubicBezTo>
                      <a:pt x="15624" y="144"/>
                      <a:pt x="14964" y="1"/>
                      <a:pt x="143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94;p66">
                <a:extLst>
                  <a:ext uri="{FF2B5EF4-FFF2-40B4-BE49-F238E27FC236}">
                    <a16:creationId xmlns:a16="http://schemas.microsoft.com/office/drawing/2014/main" id="{C6AB87E2-3548-F7DB-23AA-EDD83748B231}"/>
                  </a:ext>
                </a:extLst>
              </p:cNvPr>
              <p:cNvSpPr/>
              <p:nvPr/>
            </p:nvSpPr>
            <p:spPr>
              <a:xfrm>
                <a:off x="1085457" y="2855164"/>
                <a:ext cx="525234" cy="865761"/>
              </a:xfrm>
              <a:custGeom>
                <a:avLst/>
                <a:gdLst/>
                <a:ahLst/>
                <a:cxnLst/>
                <a:rect l="l" t="t" r="r" b="b"/>
                <a:pathLst>
                  <a:path w="23184" h="38215" extrusionOk="0">
                    <a:moveTo>
                      <a:pt x="13785" y="1"/>
                    </a:moveTo>
                    <a:cubicBezTo>
                      <a:pt x="9201" y="1"/>
                      <a:pt x="4661" y="1498"/>
                      <a:pt x="901" y="4391"/>
                    </a:cubicBezTo>
                    <a:lnTo>
                      <a:pt x="0" y="5091"/>
                    </a:lnTo>
                    <a:lnTo>
                      <a:pt x="2402" y="38215"/>
                    </a:lnTo>
                    <a:lnTo>
                      <a:pt x="16979" y="37047"/>
                    </a:lnTo>
                    <a:cubicBezTo>
                      <a:pt x="17079" y="35346"/>
                      <a:pt x="16946" y="28741"/>
                      <a:pt x="16946" y="28741"/>
                    </a:cubicBezTo>
                    <a:cubicBezTo>
                      <a:pt x="16946" y="28741"/>
                      <a:pt x="23017" y="27807"/>
                      <a:pt x="23084" y="21736"/>
                    </a:cubicBezTo>
                    <a:cubicBezTo>
                      <a:pt x="23184" y="15665"/>
                      <a:pt x="22116" y="1722"/>
                      <a:pt x="22116" y="1722"/>
                    </a:cubicBezTo>
                    <a:cubicBezTo>
                      <a:pt x="19437" y="566"/>
                      <a:pt x="16603" y="1"/>
                      <a:pt x="13785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295;p66">
                <a:extLst>
                  <a:ext uri="{FF2B5EF4-FFF2-40B4-BE49-F238E27FC236}">
                    <a16:creationId xmlns:a16="http://schemas.microsoft.com/office/drawing/2014/main" id="{35CEDC19-57CF-1A57-CF47-DDB1E0DFB525}"/>
                  </a:ext>
                </a:extLst>
              </p:cNvPr>
              <p:cNvSpPr/>
              <p:nvPr/>
            </p:nvSpPr>
            <p:spPr>
              <a:xfrm>
                <a:off x="1290258" y="3453391"/>
                <a:ext cx="179881" cy="87947"/>
              </a:xfrm>
              <a:custGeom>
                <a:avLst/>
                <a:gdLst/>
                <a:ahLst/>
                <a:cxnLst/>
                <a:rect l="l" t="t" r="r" b="b"/>
                <a:pathLst>
                  <a:path w="7940" h="3882" extrusionOk="0">
                    <a:moveTo>
                      <a:pt x="0" y="0"/>
                    </a:moveTo>
                    <a:cubicBezTo>
                      <a:pt x="0" y="1"/>
                      <a:pt x="1660" y="3882"/>
                      <a:pt x="6932" y="3882"/>
                    </a:cubicBezTo>
                    <a:cubicBezTo>
                      <a:pt x="7254" y="3882"/>
                      <a:pt x="7590" y="3867"/>
                      <a:pt x="7939" y="3836"/>
                    </a:cubicBezTo>
                    <a:lnTo>
                      <a:pt x="7939" y="2269"/>
                    </a:lnTo>
                    <a:cubicBezTo>
                      <a:pt x="7880" y="2269"/>
                      <a:pt x="7821" y="2270"/>
                      <a:pt x="7762" y="2270"/>
                    </a:cubicBezTo>
                    <a:cubicBezTo>
                      <a:pt x="4990" y="2270"/>
                      <a:pt x="2319" y="1503"/>
                      <a:pt x="0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296;p66">
                <a:extLst>
                  <a:ext uri="{FF2B5EF4-FFF2-40B4-BE49-F238E27FC236}">
                    <a16:creationId xmlns:a16="http://schemas.microsoft.com/office/drawing/2014/main" id="{54B2CC53-8D2A-080C-E349-3257B826BBBD}"/>
                  </a:ext>
                </a:extLst>
              </p:cNvPr>
              <p:cNvSpPr/>
              <p:nvPr/>
            </p:nvSpPr>
            <p:spPr>
              <a:xfrm>
                <a:off x="1009495" y="3108356"/>
                <a:ext cx="98663" cy="144040"/>
              </a:xfrm>
              <a:custGeom>
                <a:avLst/>
                <a:gdLst/>
                <a:ahLst/>
                <a:cxnLst/>
                <a:rect l="l" t="t" r="r" b="b"/>
                <a:pathLst>
                  <a:path w="4355" h="6358" extrusionOk="0">
                    <a:moveTo>
                      <a:pt x="2788" y="1"/>
                    </a:moveTo>
                    <a:cubicBezTo>
                      <a:pt x="1580" y="1"/>
                      <a:pt x="0" y="499"/>
                      <a:pt x="84" y="3122"/>
                    </a:cubicBezTo>
                    <a:cubicBezTo>
                      <a:pt x="171" y="5830"/>
                      <a:pt x="1947" y="6357"/>
                      <a:pt x="3181" y="6357"/>
                    </a:cubicBezTo>
                    <a:cubicBezTo>
                      <a:pt x="3846" y="6357"/>
                      <a:pt x="4354" y="6204"/>
                      <a:pt x="4354" y="6157"/>
                    </a:cubicBezTo>
                    <a:cubicBezTo>
                      <a:pt x="4354" y="6024"/>
                      <a:pt x="4121" y="186"/>
                      <a:pt x="4121" y="186"/>
                    </a:cubicBezTo>
                    <a:cubicBezTo>
                      <a:pt x="4083" y="174"/>
                      <a:pt x="3500" y="1"/>
                      <a:pt x="2788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297;p66">
                <a:extLst>
                  <a:ext uri="{FF2B5EF4-FFF2-40B4-BE49-F238E27FC236}">
                    <a16:creationId xmlns:a16="http://schemas.microsoft.com/office/drawing/2014/main" id="{69C92455-A786-737D-DE51-AFC69954132B}"/>
                  </a:ext>
                </a:extLst>
              </p:cNvPr>
              <p:cNvSpPr/>
              <p:nvPr/>
            </p:nvSpPr>
            <p:spPr>
              <a:xfrm>
                <a:off x="1034076" y="3138736"/>
                <a:ext cx="44608" cy="82192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3628" extrusionOk="0">
                    <a:moveTo>
                      <a:pt x="1073" y="0"/>
                    </a:moveTo>
                    <a:cubicBezTo>
                      <a:pt x="1036" y="0"/>
                      <a:pt x="1001" y="4"/>
                      <a:pt x="967" y="13"/>
                    </a:cubicBezTo>
                    <a:cubicBezTo>
                      <a:pt x="634" y="79"/>
                      <a:pt x="367" y="346"/>
                      <a:pt x="234" y="680"/>
                    </a:cubicBezTo>
                    <a:cubicBezTo>
                      <a:pt x="67" y="1047"/>
                      <a:pt x="0" y="1447"/>
                      <a:pt x="33" y="1847"/>
                    </a:cubicBezTo>
                    <a:cubicBezTo>
                      <a:pt x="67" y="2681"/>
                      <a:pt x="534" y="3449"/>
                      <a:pt x="1134" y="3615"/>
                    </a:cubicBezTo>
                    <a:cubicBezTo>
                      <a:pt x="1189" y="3623"/>
                      <a:pt x="1244" y="3627"/>
                      <a:pt x="1299" y="3627"/>
                    </a:cubicBezTo>
                    <a:cubicBezTo>
                      <a:pt x="1476" y="3627"/>
                      <a:pt x="1649" y="3584"/>
                      <a:pt x="1801" y="3482"/>
                    </a:cubicBezTo>
                    <a:cubicBezTo>
                      <a:pt x="1935" y="3382"/>
                      <a:pt x="1968" y="3282"/>
                      <a:pt x="1968" y="3282"/>
                    </a:cubicBezTo>
                    <a:lnTo>
                      <a:pt x="1968" y="3282"/>
                    </a:lnTo>
                    <a:cubicBezTo>
                      <a:pt x="1968" y="3282"/>
                      <a:pt x="1868" y="3315"/>
                      <a:pt x="1768" y="3382"/>
                    </a:cubicBezTo>
                    <a:cubicBezTo>
                      <a:pt x="1670" y="3421"/>
                      <a:pt x="1561" y="3437"/>
                      <a:pt x="1454" y="3437"/>
                    </a:cubicBezTo>
                    <a:cubicBezTo>
                      <a:pt x="1378" y="3437"/>
                      <a:pt x="1303" y="3429"/>
                      <a:pt x="1234" y="3415"/>
                    </a:cubicBezTo>
                    <a:cubicBezTo>
                      <a:pt x="767" y="3248"/>
                      <a:pt x="400" y="2581"/>
                      <a:pt x="334" y="1814"/>
                    </a:cubicBezTo>
                    <a:cubicBezTo>
                      <a:pt x="334" y="1480"/>
                      <a:pt x="367" y="1114"/>
                      <a:pt x="500" y="780"/>
                    </a:cubicBezTo>
                    <a:cubicBezTo>
                      <a:pt x="567" y="513"/>
                      <a:pt x="767" y="313"/>
                      <a:pt x="1034" y="213"/>
                    </a:cubicBezTo>
                    <a:cubicBezTo>
                      <a:pt x="1063" y="207"/>
                      <a:pt x="1091" y="204"/>
                      <a:pt x="1120" y="204"/>
                    </a:cubicBezTo>
                    <a:cubicBezTo>
                      <a:pt x="1256" y="204"/>
                      <a:pt x="1385" y="269"/>
                      <a:pt x="1468" y="380"/>
                    </a:cubicBezTo>
                    <a:cubicBezTo>
                      <a:pt x="1501" y="513"/>
                      <a:pt x="1501" y="580"/>
                      <a:pt x="1501" y="613"/>
                    </a:cubicBezTo>
                    <a:cubicBezTo>
                      <a:pt x="1535" y="613"/>
                      <a:pt x="1601" y="513"/>
                      <a:pt x="1568" y="346"/>
                    </a:cubicBezTo>
                    <a:cubicBezTo>
                      <a:pt x="1535" y="246"/>
                      <a:pt x="1468" y="180"/>
                      <a:pt x="1401" y="113"/>
                    </a:cubicBezTo>
                    <a:cubicBezTo>
                      <a:pt x="1301" y="38"/>
                      <a:pt x="1182" y="0"/>
                      <a:pt x="1073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298;p66">
                <a:extLst>
                  <a:ext uri="{FF2B5EF4-FFF2-40B4-BE49-F238E27FC236}">
                    <a16:creationId xmlns:a16="http://schemas.microsoft.com/office/drawing/2014/main" id="{19C7A634-E4E5-1FEC-01FA-9B0B15DA6A2D}"/>
                  </a:ext>
                </a:extLst>
              </p:cNvPr>
              <p:cNvSpPr/>
              <p:nvPr/>
            </p:nvSpPr>
            <p:spPr>
              <a:xfrm>
                <a:off x="1501856" y="3089711"/>
                <a:ext cx="40077" cy="3729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646" extrusionOk="0">
                    <a:moveTo>
                      <a:pt x="977" y="1"/>
                    </a:moveTo>
                    <a:cubicBezTo>
                      <a:pt x="941" y="1"/>
                      <a:pt x="905" y="3"/>
                      <a:pt x="867" y="8"/>
                    </a:cubicBezTo>
                    <a:cubicBezTo>
                      <a:pt x="400" y="8"/>
                      <a:pt x="0" y="409"/>
                      <a:pt x="34" y="876"/>
                    </a:cubicBezTo>
                    <a:cubicBezTo>
                      <a:pt x="34" y="1321"/>
                      <a:pt x="428" y="1645"/>
                      <a:pt x="870" y="1645"/>
                    </a:cubicBezTo>
                    <a:cubicBezTo>
                      <a:pt x="891" y="1645"/>
                      <a:pt x="913" y="1645"/>
                      <a:pt x="934" y="1643"/>
                    </a:cubicBezTo>
                    <a:cubicBezTo>
                      <a:pt x="1401" y="1643"/>
                      <a:pt x="1768" y="1243"/>
                      <a:pt x="1768" y="776"/>
                    </a:cubicBezTo>
                    <a:cubicBezTo>
                      <a:pt x="1737" y="34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99;p66">
                <a:extLst>
                  <a:ext uri="{FF2B5EF4-FFF2-40B4-BE49-F238E27FC236}">
                    <a16:creationId xmlns:a16="http://schemas.microsoft.com/office/drawing/2014/main" id="{F4473996-81FC-81FF-7833-8F8B46B77317}"/>
                  </a:ext>
                </a:extLst>
              </p:cNvPr>
              <p:cNvSpPr/>
              <p:nvPr/>
            </p:nvSpPr>
            <p:spPr>
              <a:xfrm>
                <a:off x="1480696" y="3067214"/>
                <a:ext cx="80878" cy="20752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916" extrusionOk="0">
                    <a:moveTo>
                      <a:pt x="1835" y="1"/>
                    </a:moveTo>
                    <a:cubicBezTo>
                      <a:pt x="1368" y="1"/>
                      <a:pt x="867" y="134"/>
                      <a:pt x="467" y="401"/>
                    </a:cubicBezTo>
                    <a:cubicBezTo>
                      <a:pt x="167" y="635"/>
                      <a:pt x="0" y="768"/>
                      <a:pt x="100" y="901"/>
                    </a:cubicBezTo>
                    <a:cubicBezTo>
                      <a:pt x="110" y="911"/>
                      <a:pt x="125" y="915"/>
                      <a:pt x="146" y="915"/>
                    </a:cubicBezTo>
                    <a:cubicBezTo>
                      <a:pt x="338" y="915"/>
                      <a:pt x="991" y="534"/>
                      <a:pt x="1835" y="534"/>
                    </a:cubicBezTo>
                    <a:cubicBezTo>
                      <a:pt x="2678" y="534"/>
                      <a:pt x="3304" y="915"/>
                      <a:pt x="3491" y="915"/>
                    </a:cubicBezTo>
                    <a:cubicBezTo>
                      <a:pt x="3511" y="915"/>
                      <a:pt x="3526" y="911"/>
                      <a:pt x="3536" y="901"/>
                    </a:cubicBezTo>
                    <a:cubicBezTo>
                      <a:pt x="3569" y="835"/>
                      <a:pt x="3469" y="635"/>
                      <a:pt x="3202" y="401"/>
                    </a:cubicBezTo>
                    <a:cubicBezTo>
                      <a:pt x="2802" y="134"/>
                      <a:pt x="2335" y="1"/>
                      <a:pt x="183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300;p66">
                <a:extLst>
                  <a:ext uri="{FF2B5EF4-FFF2-40B4-BE49-F238E27FC236}">
                    <a16:creationId xmlns:a16="http://schemas.microsoft.com/office/drawing/2014/main" id="{C7D73A1D-7BAF-A8FA-41C7-8BE19E96D13F}"/>
                  </a:ext>
                </a:extLst>
              </p:cNvPr>
              <p:cNvSpPr/>
              <p:nvPr/>
            </p:nvSpPr>
            <p:spPr>
              <a:xfrm>
                <a:off x="1294019" y="3089711"/>
                <a:ext cx="40077" cy="3729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646" extrusionOk="0">
                    <a:moveTo>
                      <a:pt x="978" y="1"/>
                    </a:moveTo>
                    <a:cubicBezTo>
                      <a:pt x="942" y="1"/>
                      <a:pt x="905" y="3"/>
                      <a:pt x="868" y="8"/>
                    </a:cubicBezTo>
                    <a:cubicBezTo>
                      <a:pt x="401" y="8"/>
                      <a:pt x="1" y="409"/>
                      <a:pt x="34" y="876"/>
                    </a:cubicBezTo>
                    <a:cubicBezTo>
                      <a:pt x="34" y="1321"/>
                      <a:pt x="429" y="1645"/>
                      <a:pt x="871" y="1645"/>
                    </a:cubicBezTo>
                    <a:cubicBezTo>
                      <a:pt x="892" y="1645"/>
                      <a:pt x="913" y="1645"/>
                      <a:pt x="935" y="1643"/>
                    </a:cubicBezTo>
                    <a:cubicBezTo>
                      <a:pt x="1402" y="1643"/>
                      <a:pt x="1769" y="1243"/>
                      <a:pt x="1769" y="776"/>
                    </a:cubicBezTo>
                    <a:cubicBezTo>
                      <a:pt x="1738" y="346"/>
                      <a:pt x="1396" y="1"/>
                      <a:pt x="97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301;p66">
                <a:extLst>
                  <a:ext uri="{FF2B5EF4-FFF2-40B4-BE49-F238E27FC236}">
                    <a16:creationId xmlns:a16="http://schemas.microsoft.com/office/drawing/2014/main" id="{3C70DC6A-2693-C1D1-7D12-725D1BC5E78E}"/>
                  </a:ext>
                </a:extLst>
              </p:cNvPr>
              <p:cNvSpPr/>
              <p:nvPr/>
            </p:nvSpPr>
            <p:spPr>
              <a:xfrm>
                <a:off x="1274377" y="3070998"/>
                <a:ext cx="79383" cy="20933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924" extrusionOk="0">
                    <a:moveTo>
                      <a:pt x="1769" y="1"/>
                    </a:moveTo>
                    <a:cubicBezTo>
                      <a:pt x="1302" y="1"/>
                      <a:pt x="801" y="134"/>
                      <a:pt x="401" y="434"/>
                    </a:cubicBezTo>
                    <a:cubicBezTo>
                      <a:pt x="101" y="634"/>
                      <a:pt x="1" y="834"/>
                      <a:pt x="34" y="901"/>
                    </a:cubicBezTo>
                    <a:cubicBezTo>
                      <a:pt x="44" y="911"/>
                      <a:pt x="59" y="915"/>
                      <a:pt x="80" y="915"/>
                    </a:cubicBezTo>
                    <a:cubicBezTo>
                      <a:pt x="272" y="915"/>
                      <a:pt x="925" y="534"/>
                      <a:pt x="1769" y="534"/>
                    </a:cubicBezTo>
                    <a:cubicBezTo>
                      <a:pt x="2593" y="534"/>
                      <a:pt x="3209" y="924"/>
                      <a:pt x="3411" y="924"/>
                    </a:cubicBezTo>
                    <a:cubicBezTo>
                      <a:pt x="3438" y="924"/>
                      <a:pt x="3458" y="917"/>
                      <a:pt x="3470" y="901"/>
                    </a:cubicBezTo>
                    <a:cubicBezTo>
                      <a:pt x="3503" y="868"/>
                      <a:pt x="3403" y="668"/>
                      <a:pt x="3136" y="434"/>
                    </a:cubicBezTo>
                    <a:cubicBezTo>
                      <a:pt x="2736" y="134"/>
                      <a:pt x="2269" y="1"/>
                      <a:pt x="17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02;p66">
                <a:extLst>
                  <a:ext uri="{FF2B5EF4-FFF2-40B4-BE49-F238E27FC236}">
                    <a16:creationId xmlns:a16="http://schemas.microsoft.com/office/drawing/2014/main" id="{5FEE4868-2F75-6291-E341-9641EE32C862}"/>
                  </a:ext>
                </a:extLst>
              </p:cNvPr>
              <p:cNvSpPr/>
              <p:nvPr/>
            </p:nvSpPr>
            <p:spPr>
              <a:xfrm>
                <a:off x="1417217" y="3071745"/>
                <a:ext cx="66515" cy="177366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7829" extrusionOk="0">
                    <a:moveTo>
                      <a:pt x="104" y="1"/>
                    </a:moveTo>
                    <a:cubicBezTo>
                      <a:pt x="102" y="1"/>
                      <a:pt x="101" y="1"/>
                      <a:pt x="100" y="1"/>
                    </a:cubicBezTo>
                    <a:cubicBezTo>
                      <a:pt x="0" y="68"/>
                      <a:pt x="734" y="2169"/>
                      <a:pt x="1701" y="4771"/>
                    </a:cubicBezTo>
                    <a:lnTo>
                      <a:pt x="2402" y="6572"/>
                    </a:lnTo>
                    <a:cubicBezTo>
                      <a:pt x="2535" y="6806"/>
                      <a:pt x="2569" y="7039"/>
                      <a:pt x="2569" y="7273"/>
                    </a:cubicBezTo>
                    <a:cubicBezTo>
                      <a:pt x="2535" y="7440"/>
                      <a:pt x="2302" y="7506"/>
                      <a:pt x="2068" y="7506"/>
                    </a:cubicBezTo>
                    <a:cubicBezTo>
                      <a:pt x="1535" y="7540"/>
                      <a:pt x="1034" y="7640"/>
                      <a:pt x="534" y="7807"/>
                    </a:cubicBezTo>
                    <a:cubicBezTo>
                      <a:pt x="741" y="7820"/>
                      <a:pt x="954" y="7828"/>
                      <a:pt x="1168" y="7828"/>
                    </a:cubicBezTo>
                    <a:cubicBezTo>
                      <a:pt x="1471" y="7828"/>
                      <a:pt x="1775" y="7812"/>
                      <a:pt x="2068" y="7773"/>
                    </a:cubicBezTo>
                    <a:cubicBezTo>
                      <a:pt x="2202" y="7773"/>
                      <a:pt x="2335" y="7740"/>
                      <a:pt x="2502" y="7706"/>
                    </a:cubicBezTo>
                    <a:cubicBezTo>
                      <a:pt x="2669" y="7673"/>
                      <a:pt x="2802" y="7540"/>
                      <a:pt x="2869" y="7373"/>
                    </a:cubicBezTo>
                    <a:cubicBezTo>
                      <a:pt x="2936" y="7039"/>
                      <a:pt x="2902" y="6706"/>
                      <a:pt x="2735" y="6439"/>
                    </a:cubicBezTo>
                    <a:cubicBezTo>
                      <a:pt x="2535" y="5838"/>
                      <a:pt x="2302" y="5238"/>
                      <a:pt x="2068" y="4604"/>
                    </a:cubicBezTo>
                    <a:cubicBezTo>
                      <a:pt x="1109" y="2056"/>
                      <a:pt x="248" y="1"/>
                      <a:pt x="10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303;p66">
                <a:extLst>
                  <a:ext uri="{FF2B5EF4-FFF2-40B4-BE49-F238E27FC236}">
                    <a16:creationId xmlns:a16="http://schemas.microsoft.com/office/drawing/2014/main" id="{CAE464BA-965A-BD67-89DE-462185970568}"/>
                  </a:ext>
                </a:extLst>
              </p:cNvPr>
              <p:cNvSpPr/>
              <p:nvPr/>
            </p:nvSpPr>
            <p:spPr>
              <a:xfrm>
                <a:off x="1362800" y="3262954"/>
                <a:ext cx="71816" cy="60557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2673" extrusionOk="0">
                    <a:moveTo>
                      <a:pt x="201" y="0"/>
                    </a:moveTo>
                    <a:cubicBezTo>
                      <a:pt x="134" y="0"/>
                      <a:pt x="0" y="234"/>
                      <a:pt x="67" y="667"/>
                    </a:cubicBezTo>
                    <a:cubicBezTo>
                      <a:pt x="134" y="1235"/>
                      <a:pt x="401" y="1735"/>
                      <a:pt x="834" y="2102"/>
                    </a:cubicBezTo>
                    <a:cubicBezTo>
                      <a:pt x="1268" y="2473"/>
                      <a:pt x="1788" y="2672"/>
                      <a:pt x="2340" y="2672"/>
                    </a:cubicBezTo>
                    <a:cubicBezTo>
                      <a:pt x="2383" y="2672"/>
                      <a:pt x="2426" y="2671"/>
                      <a:pt x="2469" y="2669"/>
                    </a:cubicBezTo>
                    <a:cubicBezTo>
                      <a:pt x="2936" y="2669"/>
                      <a:pt x="3169" y="2535"/>
                      <a:pt x="3169" y="2469"/>
                    </a:cubicBezTo>
                    <a:cubicBezTo>
                      <a:pt x="3169" y="2335"/>
                      <a:pt x="2102" y="2435"/>
                      <a:pt x="1235" y="1735"/>
                    </a:cubicBezTo>
                    <a:cubicBezTo>
                      <a:pt x="367" y="1001"/>
                      <a:pt x="367" y="0"/>
                      <a:pt x="20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304;p66">
                <a:extLst>
                  <a:ext uri="{FF2B5EF4-FFF2-40B4-BE49-F238E27FC236}">
                    <a16:creationId xmlns:a16="http://schemas.microsoft.com/office/drawing/2014/main" id="{A92F369C-1BBC-C4CA-3DA9-ED3CCC360A11}"/>
                  </a:ext>
                </a:extLst>
              </p:cNvPr>
              <p:cNvSpPr/>
              <p:nvPr/>
            </p:nvSpPr>
            <p:spPr>
              <a:xfrm>
                <a:off x="1479926" y="3028950"/>
                <a:ext cx="74852" cy="23674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045" extrusionOk="0">
                    <a:moveTo>
                      <a:pt x="1600" y="0"/>
                    </a:moveTo>
                    <a:cubicBezTo>
                      <a:pt x="1175" y="0"/>
                      <a:pt x="749" y="117"/>
                      <a:pt x="368" y="355"/>
                    </a:cubicBezTo>
                    <a:cubicBezTo>
                      <a:pt x="101" y="556"/>
                      <a:pt x="1" y="756"/>
                      <a:pt x="68" y="856"/>
                    </a:cubicBezTo>
                    <a:cubicBezTo>
                      <a:pt x="130" y="965"/>
                      <a:pt x="308" y="994"/>
                      <a:pt x="559" y="994"/>
                    </a:cubicBezTo>
                    <a:cubicBezTo>
                      <a:pt x="845" y="994"/>
                      <a:pt x="1226" y="956"/>
                      <a:pt x="1635" y="956"/>
                    </a:cubicBezTo>
                    <a:cubicBezTo>
                      <a:pt x="2147" y="956"/>
                      <a:pt x="2614" y="1045"/>
                      <a:pt x="2918" y="1045"/>
                    </a:cubicBezTo>
                    <a:cubicBezTo>
                      <a:pt x="3070" y="1045"/>
                      <a:pt x="3181" y="1023"/>
                      <a:pt x="3236" y="956"/>
                    </a:cubicBezTo>
                    <a:cubicBezTo>
                      <a:pt x="3303" y="856"/>
                      <a:pt x="3203" y="622"/>
                      <a:pt x="2936" y="422"/>
                    </a:cubicBezTo>
                    <a:cubicBezTo>
                      <a:pt x="2534" y="142"/>
                      <a:pt x="2068" y="0"/>
                      <a:pt x="160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305;p66">
                <a:extLst>
                  <a:ext uri="{FF2B5EF4-FFF2-40B4-BE49-F238E27FC236}">
                    <a16:creationId xmlns:a16="http://schemas.microsoft.com/office/drawing/2014/main" id="{972F069F-A864-49DC-E751-F521FDCE0811}"/>
                  </a:ext>
                </a:extLst>
              </p:cNvPr>
              <p:cNvSpPr/>
              <p:nvPr/>
            </p:nvSpPr>
            <p:spPr>
              <a:xfrm>
                <a:off x="1241120" y="2986902"/>
                <a:ext cx="86180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322" extrusionOk="0">
                    <a:moveTo>
                      <a:pt x="1873" y="0"/>
                    </a:moveTo>
                    <a:cubicBezTo>
                      <a:pt x="1368" y="0"/>
                      <a:pt x="863" y="159"/>
                      <a:pt x="435" y="477"/>
                    </a:cubicBezTo>
                    <a:cubicBezTo>
                      <a:pt x="101" y="744"/>
                      <a:pt x="1" y="1011"/>
                      <a:pt x="101" y="1111"/>
                    </a:cubicBezTo>
                    <a:cubicBezTo>
                      <a:pt x="156" y="1184"/>
                      <a:pt x="252" y="1207"/>
                      <a:pt x="384" y="1207"/>
                    </a:cubicBezTo>
                    <a:cubicBezTo>
                      <a:pt x="490" y="1207"/>
                      <a:pt x="619" y="1192"/>
                      <a:pt x="768" y="1177"/>
                    </a:cubicBezTo>
                    <a:cubicBezTo>
                      <a:pt x="1075" y="1122"/>
                      <a:pt x="1392" y="1095"/>
                      <a:pt x="1715" y="1095"/>
                    </a:cubicBezTo>
                    <a:cubicBezTo>
                      <a:pt x="2165" y="1095"/>
                      <a:pt x="2623" y="1147"/>
                      <a:pt x="3070" y="1244"/>
                    </a:cubicBezTo>
                    <a:cubicBezTo>
                      <a:pt x="3243" y="1283"/>
                      <a:pt x="3394" y="1321"/>
                      <a:pt x="3510" y="1321"/>
                    </a:cubicBezTo>
                    <a:cubicBezTo>
                      <a:pt x="3595" y="1321"/>
                      <a:pt x="3661" y="1301"/>
                      <a:pt x="3704" y="1244"/>
                    </a:cubicBezTo>
                    <a:cubicBezTo>
                      <a:pt x="3804" y="1144"/>
                      <a:pt x="3737" y="877"/>
                      <a:pt x="3437" y="577"/>
                    </a:cubicBezTo>
                    <a:cubicBezTo>
                      <a:pt x="2982" y="193"/>
                      <a:pt x="2427" y="0"/>
                      <a:pt x="187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306;p66">
                <a:extLst>
                  <a:ext uri="{FF2B5EF4-FFF2-40B4-BE49-F238E27FC236}">
                    <a16:creationId xmlns:a16="http://schemas.microsoft.com/office/drawing/2014/main" id="{39383A44-F529-F0B9-F7A1-EB4ACAC5CC8E}"/>
                  </a:ext>
                </a:extLst>
              </p:cNvPr>
              <p:cNvSpPr/>
              <p:nvPr/>
            </p:nvSpPr>
            <p:spPr>
              <a:xfrm>
                <a:off x="1058248" y="2811802"/>
                <a:ext cx="535066" cy="340844"/>
              </a:xfrm>
              <a:custGeom>
                <a:avLst/>
                <a:gdLst/>
                <a:ahLst/>
                <a:cxnLst/>
                <a:rect l="l" t="t" r="r" b="b"/>
                <a:pathLst>
                  <a:path w="23618" h="15045" extrusionOk="0">
                    <a:moveTo>
                      <a:pt x="17980" y="0"/>
                    </a:moveTo>
                    <a:lnTo>
                      <a:pt x="12143" y="600"/>
                    </a:lnTo>
                    <a:lnTo>
                      <a:pt x="6005" y="2402"/>
                    </a:lnTo>
                    <a:lnTo>
                      <a:pt x="534" y="5804"/>
                    </a:lnTo>
                    <a:cubicBezTo>
                      <a:pt x="534" y="5804"/>
                      <a:pt x="1" y="15044"/>
                      <a:pt x="2369" y="15044"/>
                    </a:cubicBezTo>
                    <a:cubicBezTo>
                      <a:pt x="4704" y="15011"/>
                      <a:pt x="3903" y="9140"/>
                      <a:pt x="3903" y="9140"/>
                    </a:cubicBezTo>
                    <a:cubicBezTo>
                      <a:pt x="6805" y="7939"/>
                      <a:pt x="6639" y="4837"/>
                      <a:pt x="7372" y="4170"/>
                    </a:cubicBezTo>
                    <a:cubicBezTo>
                      <a:pt x="7607" y="3935"/>
                      <a:pt x="8164" y="3824"/>
                      <a:pt x="8920" y="3824"/>
                    </a:cubicBezTo>
                    <a:cubicBezTo>
                      <a:pt x="10417" y="3824"/>
                      <a:pt x="12693" y="4261"/>
                      <a:pt x="14778" y="5037"/>
                    </a:cubicBezTo>
                    <a:cubicBezTo>
                      <a:pt x="16431" y="5679"/>
                      <a:pt x="18176" y="6003"/>
                      <a:pt x="19918" y="6003"/>
                    </a:cubicBezTo>
                    <a:cubicBezTo>
                      <a:pt x="21164" y="6003"/>
                      <a:pt x="22408" y="5838"/>
                      <a:pt x="23617" y="5504"/>
                    </a:cubicBezTo>
                    <a:lnTo>
                      <a:pt x="23617" y="1134"/>
                    </a:lnTo>
                    <a:lnTo>
                      <a:pt x="1798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307;p66">
                <a:extLst>
                  <a:ext uri="{FF2B5EF4-FFF2-40B4-BE49-F238E27FC236}">
                    <a16:creationId xmlns:a16="http://schemas.microsoft.com/office/drawing/2014/main" id="{E4ACE5FD-1827-39CC-1963-961B90B72D4F}"/>
                  </a:ext>
                </a:extLst>
              </p:cNvPr>
              <p:cNvSpPr/>
              <p:nvPr/>
            </p:nvSpPr>
            <p:spPr>
              <a:xfrm>
                <a:off x="1695307" y="3668138"/>
                <a:ext cx="1491786" cy="926408"/>
              </a:xfrm>
              <a:custGeom>
                <a:avLst/>
                <a:gdLst/>
                <a:ahLst/>
                <a:cxnLst/>
                <a:rect l="l" t="t" r="r" b="b"/>
                <a:pathLst>
                  <a:path w="65848" h="40892" extrusionOk="0">
                    <a:moveTo>
                      <a:pt x="46668" y="1"/>
                    </a:moveTo>
                    <a:cubicBezTo>
                      <a:pt x="46070" y="1"/>
                      <a:pt x="45631" y="735"/>
                      <a:pt x="46033" y="1396"/>
                    </a:cubicBezTo>
                    <a:cubicBezTo>
                      <a:pt x="46434" y="2230"/>
                      <a:pt x="46734" y="3130"/>
                      <a:pt x="46934" y="4098"/>
                    </a:cubicBezTo>
                    <a:cubicBezTo>
                      <a:pt x="47101" y="4832"/>
                      <a:pt x="47134" y="5599"/>
                      <a:pt x="47034" y="6333"/>
                    </a:cubicBezTo>
                    <a:cubicBezTo>
                      <a:pt x="46934" y="7233"/>
                      <a:pt x="46834" y="7967"/>
                      <a:pt x="46701" y="8568"/>
                    </a:cubicBezTo>
                    <a:cubicBezTo>
                      <a:pt x="43865" y="11903"/>
                      <a:pt x="35626" y="21177"/>
                      <a:pt x="25485" y="25546"/>
                    </a:cubicBezTo>
                    <a:cubicBezTo>
                      <a:pt x="25225" y="25660"/>
                      <a:pt x="24931" y="25713"/>
                      <a:pt x="24611" y="25713"/>
                    </a:cubicBezTo>
                    <a:cubicBezTo>
                      <a:pt x="20327" y="25713"/>
                      <a:pt x="11175" y="16273"/>
                      <a:pt x="11175" y="16273"/>
                    </a:cubicBezTo>
                    <a:lnTo>
                      <a:pt x="1" y="25847"/>
                    </a:lnTo>
                    <a:cubicBezTo>
                      <a:pt x="4837" y="30216"/>
                      <a:pt x="7139" y="33118"/>
                      <a:pt x="15645" y="38856"/>
                    </a:cubicBezTo>
                    <a:cubicBezTo>
                      <a:pt x="17739" y="40276"/>
                      <a:pt x="19997" y="40891"/>
                      <a:pt x="22339" y="40891"/>
                    </a:cubicBezTo>
                    <a:cubicBezTo>
                      <a:pt x="37602" y="40891"/>
                      <a:pt x="56408" y="14739"/>
                      <a:pt x="56408" y="14739"/>
                    </a:cubicBezTo>
                    <a:cubicBezTo>
                      <a:pt x="58809" y="12537"/>
                      <a:pt x="60244" y="10803"/>
                      <a:pt x="61911" y="9468"/>
                    </a:cubicBezTo>
                    <a:cubicBezTo>
                      <a:pt x="63980" y="7800"/>
                      <a:pt x="64713" y="6966"/>
                      <a:pt x="64380" y="6599"/>
                    </a:cubicBezTo>
                    <a:cubicBezTo>
                      <a:pt x="64253" y="6463"/>
                      <a:pt x="64175" y="6379"/>
                      <a:pt x="64045" y="6379"/>
                    </a:cubicBezTo>
                    <a:cubicBezTo>
                      <a:pt x="63698" y="6379"/>
                      <a:pt x="62977" y="6981"/>
                      <a:pt x="59943" y="8801"/>
                    </a:cubicBezTo>
                    <a:cubicBezTo>
                      <a:pt x="59943" y="8801"/>
                      <a:pt x="65848" y="5165"/>
                      <a:pt x="63946" y="4932"/>
                    </a:cubicBezTo>
                    <a:cubicBezTo>
                      <a:pt x="63932" y="4930"/>
                      <a:pt x="63918" y="4929"/>
                      <a:pt x="63901" y="4929"/>
                    </a:cubicBezTo>
                    <a:cubicBezTo>
                      <a:pt x="63546" y="4929"/>
                      <a:pt x="62658" y="5330"/>
                      <a:pt x="61683" y="5832"/>
                    </a:cubicBezTo>
                    <a:lnTo>
                      <a:pt x="61683" y="5832"/>
                    </a:lnTo>
                    <a:cubicBezTo>
                      <a:pt x="63075" y="4855"/>
                      <a:pt x="63490" y="4143"/>
                      <a:pt x="63279" y="3764"/>
                    </a:cubicBezTo>
                    <a:cubicBezTo>
                      <a:pt x="63224" y="3665"/>
                      <a:pt x="63103" y="3621"/>
                      <a:pt x="62931" y="3621"/>
                    </a:cubicBezTo>
                    <a:cubicBezTo>
                      <a:pt x="61967" y="3621"/>
                      <a:pt x="59408" y="5007"/>
                      <a:pt x="57932" y="5856"/>
                    </a:cubicBezTo>
                    <a:lnTo>
                      <a:pt x="57932" y="5856"/>
                    </a:lnTo>
                    <a:cubicBezTo>
                      <a:pt x="59335" y="5018"/>
                      <a:pt x="61643" y="3601"/>
                      <a:pt x="62078" y="3097"/>
                    </a:cubicBezTo>
                    <a:cubicBezTo>
                      <a:pt x="62529" y="2601"/>
                      <a:pt x="62142" y="2425"/>
                      <a:pt x="61534" y="2425"/>
                    </a:cubicBezTo>
                    <a:cubicBezTo>
                      <a:pt x="61243" y="2425"/>
                      <a:pt x="60901" y="2465"/>
                      <a:pt x="60577" y="2530"/>
                    </a:cubicBezTo>
                    <a:cubicBezTo>
                      <a:pt x="59476" y="2797"/>
                      <a:pt x="53239" y="5232"/>
                      <a:pt x="51404" y="5832"/>
                    </a:cubicBezTo>
                    <a:cubicBezTo>
                      <a:pt x="51251" y="5905"/>
                      <a:pt x="51093" y="5938"/>
                      <a:pt x="50937" y="5938"/>
                    </a:cubicBezTo>
                    <a:cubicBezTo>
                      <a:pt x="50448" y="5938"/>
                      <a:pt x="49988" y="5605"/>
                      <a:pt x="49836" y="5098"/>
                    </a:cubicBezTo>
                    <a:cubicBezTo>
                      <a:pt x="49469" y="2330"/>
                      <a:pt x="47701" y="362"/>
                      <a:pt x="46967" y="61"/>
                    </a:cubicBezTo>
                    <a:cubicBezTo>
                      <a:pt x="46865" y="20"/>
                      <a:pt x="46765" y="1"/>
                      <a:pt x="46668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308;p66">
                <a:extLst>
                  <a:ext uri="{FF2B5EF4-FFF2-40B4-BE49-F238E27FC236}">
                    <a16:creationId xmlns:a16="http://schemas.microsoft.com/office/drawing/2014/main" id="{9831F77D-8E23-5CFA-79C8-7E80E5FD258D}"/>
                  </a:ext>
                </a:extLst>
              </p:cNvPr>
              <p:cNvSpPr/>
              <p:nvPr/>
            </p:nvSpPr>
            <p:spPr>
              <a:xfrm>
                <a:off x="2996633" y="3821218"/>
                <a:ext cx="130017" cy="81286"/>
              </a:xfrm>
              <a:custGeom>
                <a:avLst/>
                <a:gdLst/>
                <a:ahLst/>
                <a:cxnLst/>
                <a:rect l="l" t="t" r="r" b="b"/>
                <a:pathLst>
                  <a:path w="5739" h="3588" extrusionOk="0">
                    <a:moveTo>
                      <a:pt x="5612" y="0"/>
                    </a:moveTo>
                    <a:cubicBezTo>
                      <a:pt x="5411" y="0"/>
                      <a:pt x="4176" y="702"/>
                      <a:pt x="2736" y="1610"/>
                    </a:cubicBezTo>
                    <a:cubicBezTo>
                      <a:pt x="1201" y="2578"/>
                      <a:pt x="1" y="3478"/>
                      <a:pt x="67" y="3579"/>
                    </a:cubicBezTo>
                    <a:cubicBezTo>
                      <a:pt x="69" y="3585"/>
                      <a:pt x="77" y="3588"/>
                      <a:pt x="89" y="3588"/>
                    </a:cubicBezTo>
                    <a:cubicBezTo>
                      <a:pt x="272" y="3588"/>
                      <a:pt x="1533" y="2914"/>
                      <a:pt x="2969" y="1977"/>
                    </a:cubicBezTo>
                    <a:cubicBezTo>
                      <a:pt x="4537" y="1010"/>
                      <a:pt x="5738" y="109"/>
                      <a:pt x="5638" y="9"/>
                    </a:cubicBezTo>
                    <a:cubicBezTo>
                      <a:pt x="5634" y="3"/>
                      <a:pt x="5625" y="0"/>
                      <a:pt x="5612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309;p66">
                <a:extLst>
                  <a:ext uri="{FF2B5EF4-FFF2-40B4-BE49-F238E27FC236}">
                    <a16:creationId xmlns:a16="http://schemas.microsoft.com/office/drawing/2014/main" id="{866B0E6F-FCFB-6BC3-9D59-21103E0D28D0}"/>
                  </a:ext>
                </a:extLst>
              </p:cNvPr>
              <p:cNvSpPr/>
              <p:nvPr/>
            </p:nvSpPr>
            <p:spPr>
              <a:xfrm>
                <a:off x="2970942" y="3790226"/>
                <a:ext cx="142840" cy="79043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3489" extrusionOk="0">
                    <a:moveTo>
                      <a:pt x="6215" y="0"/>
                    </a:moveTo>
                    <a:cubicBezTo>
                      <a:pt x="6020" y="0"/>
                      <a:pt x="4660" y="670"/>
                      <a:pt x="3036" y="1544"/>
                    </a:cubicBezTo>
                    <a:cubicBezTo>
                      <a:pt x="1335" y="2511"/>
                      <a:pt x="0" y="3345"/>
                      <a:pt x="67" y="3479"/>
                    </a:cubicBezTo>
                    <a:cubicBezTo>
                      <a:pt x="69" y="3485"/>
                      <a:pt x="77" y="3488"/>
                      <a:pt x="91" y="3488"/>
                    </a:cubicBezTo>
                    <a:cubicBezTo>
                      <a:pt x="289" y="3488"/>
                      <a:pt x="1677" y="2819"/>
                      <a:pt x="3269" y="1944"/>
                    </a:cubicBezTo>
                    <a:cubicBezTo>
                      <a:pt x="4971" y="977"/>
                      <a:pt x="6305" y="143"/>
                      <a:pt x="6238" y="10"/>
                    </a:cubicBezTo>
                    <a:cubicBezTo>
                      <a:pt x="6236" y="3"/>
                      <a:pt x="6228" y="0"/>
                      <a:pt x="6215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310;p66">
                <a:extLst>
                  <a:ext uri="{FF2B5EF4-FFF2-40B4-BE49-F238E27FC236}">
                    <a16:creationId xmlns:a16="http://schemas.microsoft.com/office/drawing/2014/main" id="{739CF0AB-D1FB-AEA1-D423-B56905E7A735}"/>
                  </a:ext>
                </a:extLst>
              </p:cNvPr>
              <p:cNvSpPr/>
              <p:nvPr/>
            </p:nvSpPr>
            <p:spPr>
              <a:xfrm>
                <a:off x="2944481" y="3761318"/>
                <a:ext cx="136814" cy="72451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3198" extrusionOk="0">
                    <a:moveTo>
                      <a:pt x="5923" y="0"/>
                    </a:moveTo>
                    <a:cubicBezTo>
                      <a:pt x="5658" y="0"/>
                      <a:pt x="4391" y="596"/>
                      <a:pt x="2903" y="1386"/>
                    </a:cubicBezTo>
                    <a:cubicBezTo>
                      <a:pt x="1269" y="2286"/>
                      <a:pt x="1" y="3087"/>
                      <a:pt x="68" y="3187"/>
                    </a:cubicBezTo>
                    <a:cubicBezTo>
                      <a:pt x="72" y="3194"/>
                      <a:pt x="83" y="3197"/>
                      <a:pt x="100" y="3197"/>
                    </a:cubicBezTo>
                    <a:cubicBezTo>
                      <a:pt x="327" y="3197"/>
                      <a:pt x="1614" y="2593"/>
                      <a:pt x="3103" y="1786"/>
                    </a:cubicBezTo>
                    <a:cubicBezTo>
                      <a:pt x="4738" y="919"/>
                      <a:pt x="6039" y="118"/>
                      <a:pt x="5972" y="18"/>
                    </a:cubicBezTo>
                    <a:cubicBezTo>
                      <a:pt x="5966" y="6"/>
                      <a:pt x="5949" y="0"/>
                      <a:pt x="5923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311;p66">
                <a:extLst>
                  <a:ext uri="{FF2B5EF4-FFF2-40B4-BE49-F238E27FC236}">
                    <a16:creationId xmlns:a16="http://schemas.microsoft.com/office/drawing/2014/main" id="{5ECE3E2B-B32D-85FA-6460-44C818D857D0}"/>
                  </a:ext>
                </a:extLst>
              </p:cNvPr>
              <p:cNvSpPr/>
              <p:nvPr/>
            </p:nvSpPr>
            <p:spPr>
              <a:xfrm>
                <a:off x="-705579" y="4215551"/>
                <a:ext cx="1555266" cy="661209"/>
              </a:xfrm>
              <a:custGeom>
                <a:avLst/>
                <a:gdLst/>
                <a:ahLst/>
                <a:cxnLst/>
                <a:rect l="l" t="t" r="r" b="b"/>
                <a:pathLst>
                  <a:path w="68650" h="29186" extrusionOk="0">
                    <a:moveTo>
                      <a:pt x="15832" y="0"/>
                    </a:moveTo>
                    <a:cubicBezTo>
                      <a:pt x="15638" y="0"/>
                      <a:pt x="15442" y="76"/>
                      <a:pt x="15279" y="249"/>
                    </a:cubicBezTo>
                    <a:cubicBezTo>
                      <a:pt x="14711" y="816"/>
                      <a:pt x="13911" y="3318"/>
                      <a:pt x="14678" y="6020"/>
                    </a:cubicBezTo>
                    <a:cubicBezTo>
                      <a:pt x="14778" y="6721"/>
                      <a:pt x="14211" y="7321"/>
                      <a:pt x="13511" y="7321"/>
                    </a:cubicBezTo>
                    <a:cubicBezTo>
                      <a:pt x="11609" y="7488"/>
                      <a:pt x="4904" y="7788"/>
                      <a:pt x="3804" y="7988"/>
                    </a:cubicBezTo>
                    <a:cubicBezTo>
                      <a:pt x="2803" y="8155"/>
                      <a:pt x="1736" y="8689"/>
                      <a:pt x="2636" y="9089"/>
                    </a:cubicBezTo>
                    <a:cubicBezTo>
                      <a:pt x="3270" y="9389"/>
                      <a:pt x="6239" y="9789"/>
                      <a:pt x="7840" y="9990"/>
                    </a:cubicBezTo>
                    <a:cubicBezTo>
                      <a:pt x="6781" y="9862"/>
                      <a:pt x="5093" y="9694"/>
                      <a:pt x="3771" y="9694"/>
                    </a:cubicBezTo>
                    <a:cubicBezTo>
                      <a:pt x="2677" y="9694"/>
                      <a:pt x="1832" y="9809"/>
                      <a:pt x="1802" y="10156"/>
                    </a:cubicBezTo>
                    <a:cubicBezTo>
                      <a:pt x="1769" y="10623"/>
                      <a:pt x="2469" y="11124"/>
                      <a:pt x="4204" y="11457"/>
                    </a:cubicBezTo>
                    <a:cubicBezTo>
                      <a:pt x="3663" y="11426"/>
                      <a:pt x="3144" y="11403"/>
                      <a:pt x="2712" y="11403"/>
                    </a:cubicBezTo>
                    <a:cubicBezTo>
                      <a:pt x="2212" y="11403"/>
                      <a:pt x="1830" y="11434"/>
                      <a:pt x="1669" y="11524"/>
                    </a:cubicBezTo>
                    <a:cubicBezTo>
                      <a:pt x="1" y="12491"/>
                      <a:pt x="6873" y="13459"/>
                      <a:pt x="6873" y="13459"/>
                    </a:cubicBezTo>
                    <a:cubicBezTo>
                      <a:pt x="4042" y="13085"/>
                      <a:pt x="2915" y="12851"/>
                      <a:pt x="2424" y="12851"/>
                    </a:cubicBezTo>
                    <a:cubicBezTo>
                      <a:pt x="2083" y="12851"/>
                      <a:pt x="2051" y="12965"/>
                      <a:pt x="1969" y="13225"/>
                    </a:cubicBezTo>
                    <a:cubicBezTo>
                      <a:pt x="1802" y="13692"/>
                      <a:pt x="2803" y="14159"/>
                      <a:pt x="5338" y="14893"/>
                    </a:cubicBezTo>
                    <a:cubicBezTo>
                      <a:pt x="7406" y="15460"/>
                      <a:pt x="9441" y="16461"/>
                      <a:pt x="12510" y="17495"/>
                    </a:cubicBezTo>
                    <a:cubicBezTo>
                      <a:pt x="12510" y="17495"/>
                      <a:pt x="32220" y="29185"/>
                      <a:pt x="46787" y="29185"/>
                    </a:cubicBezTo>
                    <a:cubicBezTo>
                      <a:pt x="52149" y="29185"/>
                      <a:pt x="56815" y="27601"/>
                      <a:pt x="59543" y="23266"/>
                    </a:cubicBezTo>
                    <a:cubicBezTo>
                      <a:pt x="64981" y="14593"/>
                      <a:pt x="65981" y="11024"/>
                      <a:pt x="68650" y="5086"/>
                    </a:cubicBezTo>
                    <a:lnTo>
                      <a:pt x="54573" y="783"/>
                    </a:lnTo>
                    <a:cubicBezTo>
                      <a:pt x="54573" y="783"/>
                      <a:pt x="49236" y="14993"/>
                      <a:pt x="45167" y="14993"/>
                    </a:cubicBezTo>
                    <a:cubicBezTo>
                      <a:pt x="45131" y="14993"/>
                      <a:pt x="45096" y="14993"/>
                      <a:pt x="45060" y="14993"/>
                    </a:cubicBezTo>
                    <a:cubicBezTo>
                      <a:pt x="34053" y="14993"/>
                      <a:pt x="22838" y="9850"/>
                      <a:pt x="18948" y="7921"/>
                    </a:cubicBezTo>
                    <a:cubicBezTo>
                      <a:pt x="18581" y="7421"/>
                      <a:pt x="18181" y="6787"/>
                      <a:pt x="17714" y="6020"/>
                    </a:cubicBezTo>
                    <a:cubicBezTo>
                      <a:pt x="17347" y="5353"/>
                      <a:pt x="17080" y="4652"/>
                      <a:pt x="16946" y="3885"/>
                    </a:cubicBezTo>
                    <a:cubicBezTo>
                      <a:pt x="16713" y="2985"/>
                      <a:pt x="16646" y="2017"/>
                      <a:pt x="16680" y="1083"/>
                    </a:cubicBezTo>
                    <a:cubicBezTo>
                      <a:pt x="16775" y="466"/>
                      <a:pt x="16311" y="0"/>
                      <a:pt x="15832" y="0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312;p66">
                <a:extLst>
                  <a:ext uri="{FF2B5EF4-FFF2-40B4-BE49-F238E27FC236}">
                    <a16:creationId xmlns:a16="http://schemas.microsoft.com/office/drawing/2014/main" id="{EC24677B-57FA-CBA7-98F6-9F47C0909A02}"/>
                  </a:ext>
                </a:extLst>
              </p:cNvPr>
              <p:cNvSpPr/>
              <p:nvPr/>
            </p:nvSpPr>
            <p:spPr>
              <a:xfrm>
                <a:off x="-633785" y="4505240"/>
                <a:ext cx="149659" cy="25464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1124" extrusionOk="0">
                    <a:moveTo>
                      <a:pt x="283" y="0"/>
                    </a:moveTo>
                    <a:cubicBezTo>
                      <a:pt x="109" y="0"/>
                      <a:pt x="9" y="13"/>
                      <a:pt x="1" y="38"/>
                    </a:cubicBezTo>
                    <a:cubicBezTo>
                      <a:pt x="1" y="171"/>
                      <a:pt x="1402" y="472"/>
                      <a:pt x="3270" y="772"/>
                    </a:cubicBezTo>
                    <a:cubicBezTo>
                      <a:pt x="4622" y="993"/>
                      <a:pt x="5793" y="1124"/>
                      <a:pt x="6315" y="1124"/>
                    </a:cubicBezTo>
                    <a:cubicBezTo>
                      <a:pt x="6502" y="1124"/>
                      <a:pt x="6606" y="1107"/>
                      <a:pt x="6606" y="1072"/>
                    </a:cubicBezTo>
                    <a:cubicBezTo>
                      <a:pt x="6606" y="972"/>
                      <a:pt x="5171" y="638"/>
                      <a:pt x="3337" y="338"/>
                    </a:cubicBezTo>
                    <a:cubicBezTo>
                      <a:pt x="1986" y="113"/>
                      <a:pt x="804" y="0"/>
                      <a:pt x="283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313;p66">
                <a:extLst>
                  <a:ext uri="{FF2B5EF4-FFF2-40B4-BE49-F238E27FC236}">
                    <a16:creationId xmlns:a16="http://schemas.microsoft.com/office/drawing/2014/main" id="{C659E45E-D09C-95E0-6CD5-79E57EFB5841}"/>
                  </a:ext>
                </a:extLst>
              </p:cNvPr>
              <p:cNvSpPr/>
              <p:nvPr/>
            </p:nvSpPr>
            <p:spPr>
              <a:xfrm>
                <a:off x="-634533" y="4471235"/>
                <a:ext cx="160239" cy="18351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810" extrusionOk="0">
                    <a:moveTo>
                      <a:pt x="601" y="0"/>
                    </a:moveTo>
                    <a:cubicBezTo>
                      <a:pt x="232" y="0"/>
                      <a:pt x="13" y="22"/>
                      <a:pt x="1" y="71"/>
                    </a:cubicBezTo>
                    <a:cubicBezTo>
                      <a:pt x="1" y="205"/>
                      <a:pt x="1568" y="438"/>
                      <a:pt x="3503" y="638"/>
                    </a:cubicBezTo>
                    <a:cubicBezTo>
                      <a:pt x="4749" y="744"/>
                      <a:pt x="5848" y="809"/>
                      <a:pt x="6486" y="809"/>
                    </a:cubicBezTo>
                    <a:cubicBezTo>
                      <a:pt x="6857" y="809"/>
                      <a:pt x="7072" y="787"/>
                      <a:pt x="7072" y="738"/>
                    </a:cubicBezTo>
                    <a:cubicBezTo>
                      <a:pt x="7072" y="638"/>
                      <a:pt x="5504" y="371"/>
                      <a:pt x="3570" y="171"/>
                    </a:cubicBezTo>
                    <a:cubicBezTo>
                      <a:pt x="2324" y="66"/>
                      <a:pt x="1239" y="0"/>
                      <a:pt x="601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314;p66">
                <a:extLst>
                  <a:ext uri="{FF2B5EF4-FFF2-40B4-BE49-F238E27FC236}">
                    <a16:creationId xmlns:a16="http://schemas.microsoft.com/office/drawing/2014/main" id="{9F2C1D4A-CBFD-C12E-149A-80BEF2F4057B}"/>
                  </a:ext>
                </a:extLst>
              </p:cNvPr>
              <p:cNvSpPr/>
              <p:nvPr/>
            </p:nvSpPr>
            <p:spPr>
              <a:xfrm>
                <a:off x="-616386" y="4431476"/>
                <a:ext cx="151902" cy="15723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694" extrusionOk="0">
                    <a:moveTo>
                      <a:pt x="641" y="0"/>
                    </a:moveTo>
                    <a:cubicBezTo>
                      <a:pt x="239" y="0"/>
                      <a:pt x="0" y="19"/>
                      <a:pt x="0" y="58"/>
                    </a:cubicBezTo>
                    <a:cubicBezTo>
                      <a:pt x="0" y="192"/>
                      <a:pt x="1501" y="425"/>
                      <a:pt x="3336" y="559"/>
                    </a:cubicBezTo>
                    <a:cubicBezTo>
                      <a:pt x="4388" y="653"/>
                      <a:pt x="5325" y="694"/>
                      <a:pt x="5941" y="694"/>
                    </a:cubicBezTo>
                    <a:cubicBezTo>
                      <a:pt x="6419" y="694"/>
                      <a:pt x="6705" y="669"/>
                      <a:pt x="6705" y="625"/>
                    </a:cubicBezTo>
                    <a:cubicBezTo>
                      <a:pt x="6705" y="492"/>
                      <a:pt x="5204" y="292"/>
                      <a:pt x="3369" y="125"/>
                    </a:cubicBezTo>
                    <a:cubicBezTo>
                      <a:pt x="2258" y="44"/>
                      <a:pt x="1257" y="0"/>
                      <a:pt x="641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15;p66">
                <a:extLst>
                  <a:ext uri="{FF2B5EF4-FFF2-40B4-BE49-F238E27FC236}">
                    <a16:creationId xmlns:a16="http://schemas.microsoft.com/office/drawing/2014/main" id="{AEB38F59-CB51-7683-0326-146DA91F282A}"/>
                  </a:ext>
                </a:extLst>
              </p:cNvPr>
              <p:cNvSpPr/>
              <p:nvPr/>
            </p:nvSpPr>
            <p:spPr>
              <a:xfrm>
                <a:off x="347131" y="3641564"/>
                <a:ext cx="1883990" cy="1488003"/>
              </a:xfrm>
              <a:custGeom>
                <a:avLst/>
                <a:gdLst/>
                <a:ahLst/>
                <a:cxnLst/>
                <a:rect l="l" t="t" r="r" b="b"/>
                <a:pathLst>
                  <a:path w="83160" h="65681" extrusionOk="0">
                    <a:moveTo>
                      <a:pt x="33358" y="0"/>
                    </a:moveTo>
                    <a:cubicBezTo>
                      <a:pt x="30923" y="100"/>
                      <a:pt x="28954" y="834"/>
                      <a:pt x="26886" y="1268"/>
                    </a:cubicBezTo>
                    <a:cubicBezTo>
                      <a:pt x="20448" y="2502"/>
                      <a:pt x="15812" y="7172"/>
                      <a:pt x="14544" y="11509"/>
                    </a:cubicBezTo>
                    <a:lnTo>
                      <a:pt x="0" y="39929"/>
                    </a:lnTo>
                    <a:lnTo>
                      <a:pt x="12276" y="50236"/>
                    </a:lnTo>
                    <a:lnTo>
                      <a:pt x="23484" y="32423"/>
                    </a:lnTo>
                    <a:lnTo>
                      <a:pt x="24184" y="51370"/>
                    </a:lnTo>
                    <a:lnTo>
                      <a:pt x="23484" y="65547"/>
                    </a:lnTo>
                    <a:lnTo>
                      <a:pt x="66515" y="65681"/>
                    </a:lnTo>
                    <a:lnTo>
                      <a:pt x="64580" y="32457"/>
                    </a:lnTo>
                    <a:lnTo>
                      <a:pt x="76155" y="41864"/>
                    </a:lnTo>
                    <a:lnTo>
                      <a:pt x="83160" y="26753"/>
                    </a:lnTo>
                    <a:lnTo>
                      <a:pt x="65747" y="7305"/>
                    </a:lnTo>
                    <a:cubicBezTo>
                      <a:pt x="60877" y="2535"/>
                      <a:pt x="58275" y="1101"/>
                      <a:pt x="51537" y="300"/>
                    </a:cubicBezTo>
                    <a:cubicBezTo>
                      <a:pt x="50403" y="167"/>
                      <a:pt x="49536" y="67"/>
                      <a:pt x="48902" y="0"/>
                    </a:cubicBezTo>
                    <a:cubicBezTo>
                      <a:pt x="46367" y="801"/>
                      <a:pt x="43740" y="1201"/>
                      <a:pt x="41117" y="1201"/>
                    </a:cubicBezTo>
                    <a:cubicBezTo>
                      <a:pt x="38495" y="1201"/>
                      <a:pt x="35876" y="801"/>
                      <a:pt x="333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16;p66">
                <a:extLst>
                  <a:ext uri="{FF2B5EF4-FFF2-40B4-BE49-F238E27FC236}">
                    <a16:creationId xmlns:a16="http://schemas.microsoft.com/office/drawing/2014/main" id="{92C963CD-2A86-A368-796C-2C6C86AA569C}"/>
                  </a:ext>
                </a:extLst>
              </p:cNvPr>
              <p:cNvSpPr/>
              <p:nvPr/>
            </p:nvSpPr>
            <p:spPr>
              <a:xfrm>
                <a:off x="878390" y="4106309"/>
                <a:ext cx="8337" cy="363522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046" extrusionOk="0">
                    <a:moveTo>
                      <a:pt x="234" y="1"/>
                    </a:moveTo>
                    <a:cubicBezTo>
                      <a:pt x="167" y="201"/>
                      <a:pt x="167" y="401"/>
                      <a:pt x="167" y="635"/>
                    </a:cubicBezTo>
                    <a:cubicBezTo>
                      <a:pt x="134" y="1035"/>
                      <a:pt x="101" y="1602"/>
                      <a:pt x="101" y="2336"/>
                    </a:cubicBezTo>
                    <a:cubicBezTo>
                      <a:pt x="67" y="3804"/>
                      <a:pt x="67" y="5805"/>
                      <a:pt x="34" y="8007"/>
                    </a:cubicBezTo>
                    <a:cubicBezTo>
                      <a:pt x="1" y="10242"/>
                      <a:pt x="34" y="12243"/>
                      <a:pt x="34" y="13711"/>
                    </a:cubicBezTo>
                    <a:cubicBezTo>
                      <a:pt x="67" y="14445"/>
                      <a:pt x="67" y="15012"/>
                      <a:pt x="67" y="15412"/>
                    </a:cubicBezTo>
                    <a:cubicBezTo>
                      <a:pt x="67" y="15645"/>
                      <a:pt x="101" y="15846"/>
                      <a:pt x="134" y="16046"/>
                    </a:cubicBezTo>
                    <a:cubicBezTo>
                      <a:pt x="201" y="15846"/>
                      <a:pt x="201" y="15645"/>
                      <a:pt x="201" y="15412"/>
                    </a:cubicBezTo>
                    <a:cubicBezTo>
                      <a:pt x="234" y="15012"/>
                      <a:pt x="267" y="14445"/>
                      <a:pt x="267" y="13711"/>
                    </a:cubicBezTo>
                    <a:cubicBezTo>
                      <a:pt x="301" y="12243"/>
                      <a:pt x="301" y="10242"/>
                      <a:pt x="334" y="8040"/>
                    </a:cubicBezTo>
                    <a:cubicBezTo>
                      <a:pt x="367" y="5805"/>
                      <a:pt x="334" y="3804"/>
                      <a:pt x="334" y="2336"/>
                    </a:cubicBezTo>
                    <a:cubicBezTo>
                      <a:pt x="301" y="1602"/>
                      <a:pt x="301" y="1035"/>
                      <a:pt x="301" y="635"/>
                    </a:cubicBezTo>
                    <a:cubicBezTo>
                      <a:pt x="301" y="401"/>
                      <a:pt x="267" y="201"/>
                      <a:pt x="234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17;p66">
                <a:extLst>
                  <a:ext uri="{FF2B5EF4-FFF2-40B4-BE49-F238E27FC236}">
                    <a16:creationId xmlns:a16="http://schemas.microsoft.com/office/drawing/2014/main" id="{F7A45F0F-03FD-D220-6F86-CB72331EAC74}"/>
                  </a:ext>
                </a:extLst>
              </p:cNvPr>
              <p:cNvSpPr/>
              <p:nvPr/>
            </p:nvSpPr>
            <p:spPr>
              <a:xfrm>
                <a:off x="1785995" y="4093463"/>
                <a:ext cx="40824" cy="56454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24919" extrusionOk="0">
                    <a:moveTo>
                      <a:pt x="34" y="1"/>
                    </a:moveTo>
                    <a:cubicBezTo>
                      <a:pt x="0" y="334"/>
                      <a:pt x="0" y="635"/>
                      <a:pt x="34" y="968"/>
                    </a:cubicBezTo>
                    <a:cubicBezTo>
                      <a:pt x="67" y="1669"/>
                      <a:pt x="101" y="2569"/>
                      <a:pt x="167" y="3670"/>
                    </a:cubicBezTo>
                    <a:cubicBezTo>
                      <a:pt x="301" y="5905"/>
                      <a:pt x="501" y="9007"/>
                      <a:pt x="734" y="12443"/>
                    </a:cubicBezTo>
                    <a:cubicBezTo>
                      <a:pt x="1001" y="15912"/>
                      <a:pt x="1235" y="19014"/>
                      <a:pt x="1435" y="21283"/>
                    </a:cubicBezTo>
                    <a:cubicBezTo>
                      <a:pt x="1535" y="22350"/>
                      <a:pt x="1602" y="23251"/>
                      <a:pt x="1668" y="23951"/>
                    </a:cubicBezTo>
                    <a:cubicBezTo>
                      <a:pt x="1668" y="24285"/>
                      <a:pt x="1735" y="24585"/>
                      <a:pt x="1802" y="24919"/>
                    </a:cubicBezTo>
                    <a:cubicBezTo>
                      <a:pt x="1802" y="24585"/>
                      <a:pt x="1802" y="24285"/>
                      <a:pt x="1802" y="23951"/>
                    </a:cubicBezTo>
                    <a:cubicBezTo>
                      <a:pt x="1768" y="23284"/>
                      <a:pt x="1702" y="22350"/>
                      <a:pt x="1635" y="21283"/>
                    </a:cubicBezTo>
                    <a:cubicBezTo>
                      <a:pt x="1502" y="19014"/>
                      <a:pt x="1335" y="15912"/>
                      <a:pt x="1068" y="12443"/>
                    </a:cubicBezTo>
                    <a:cubicBezTo>
                      <a:pt x="801" y="9007"/>
                      <a:pt x="601" y="5905"/>
                      <a:pt x="401" y="3637"/>
                    </a:cubicBezTo>
                    <a:cubicBezTo>
                      <a:pt x="301" y="2536"/>
                      <a:pt x="234" y="1635"/>
                      <a:pt x="167" y="968"/>
                    </a:cubicBezTo>
                    <a:cubicBezTo>
                      <a:pt x="134" y="635"/>
                      <a:pt x="101" y="301"/>
                      <a:pt x="34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318;p66">
                <a:extLst>
                  <a:ext uri="{FF2B5EF4-FFF2-40B4-BE49-F238E27FC236}">
                    <a16:creationId xmlns:a16="http://schemas.microsoft.com/office/drawing/2014/main" id="{EDF49C56-3AB5-58CF-6E5C-08A96525079B}"/>
                  </a:ext>
                </a:extLst>
              </p:cNvPr>
              <p:cNvSpPr/>
              <p:nvPr/>
            </p:nvSpPr>
            <p:spPr>
              <a:xfrm>
                <a:off x="648646" y="3952912"/>
                <a:ext cx="1322508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58376" h="201" extrusionOk="0">
                    <a:moveTo>
                      <a:pt x="29188" y="0"/>
                    </a:moveTo>
                    <a:cubicBezTo>
                      <a:pt x="13077" y="0"/>
                      <a:pt x="1" y="34"/>
                      <a:pt x="1" y="101"/>
                    </a:cubicBezTo>
                    <a:cubicBezTo>
                      <a:pt x="1" y="167"/>
                      <a:pt x="13077" y="201"/>
                      <a:pt x="29188" y="201"/>
                    </a:cubicBezTo>
                    <a:cubicBezTo>
                      <a:pt x="45300" y="201"/>
                      <a:pt x="58376" y="167"/>
                      <a:pt x="58376" y="101"/>
                    </a:cubicBezTo>
                    <a:cubicBezTo>
                      <a:pt x="58376" y="34"/>
                      <a:pt x="45300" y="0"/>
                      <a:pt x="2918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319;p66">
                <a:extLst>
                  <a:ext uri="{FF2B5EF4-FFF2-40B4-BE49-F238E27FC236}">
                    <a16:creationId xmlns:a16="http://schemas.microsoft.com/office/drawing/2014/main" id="{4D3BCE1F-2406-A637-1C1F-4017A56C58A7}"/>
                  </a:ext>
                </a:extLst>
              </p:cNvPr>
              <p:cNvSpPr/>
              <p:nvPr/>
            </p:nvSpPr>
            <p:spPr>
              <a:xfrm>
                <a:off x="461992" y="4344367"/>
                <a:ext cx="1611201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71119" h="234" extrusionOk="0">
                    <a:moveTo>
                      <a:pt x="35559" y="0"/>
                    </a:moveTo>
                    <a:cubicBezTo>
                      <a:pt x="15945" y="0"/>
                      <a:pt x="1" y="67"/>
                      <a:pt x="1" y="134"/>
                    </a:cubicBezTo>
                    <a:cubicBezTo>
                      <a:pt x="1" y="167"/>
                      <a:pt x="15945" y="234"/>
                      <a:pt x="35559" y="234"/>
                    </a:cubicBezTo>
                    <a:cubicBezTo>
                      <a:pt x="55207" y="234"/>
                      <a:pt x="71118" y="167"/>
                      <a:pt x="71118" y="134"/>
                    </a:cubicBezTo>
                    <a:cubicBezTo>
                      <a:pt x="71118" y="101"/>
                      <a:pt x="55207" y="0"/>
                      <a:pt x="35559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320;p66">
                <a:extLst>
                  <a:ext uri="{FF2B5EF4-FFF2-40B4-BE49-F238E27FC236}">
                    <a16:creationId xmlns:a16="http://schemas.microsoft.com/office/drawing/2014/main" id="{F96D4195-1C33-7F78-7464-9E36AE0201BC}"/>
                  </a:ext>
                </a:extLst>
              </p:cNvPr>
              <p:cNvSpPr/>
              <p:nvPr/>
            </p:nvSpPr>
            <p:spPr>
              <a:xfrm>
                <a:off x="898803" y="4791736"/>
                <a:ext cx="935584" cy="4576"/>
              </a:xfrm>
              <a:custGeom>
                <a:avLst/>
                <a:gdLst/>
                <a:ahLst/>
                <a:cxnLst/>
                <a:rect l="l" t="t" r="r" b="b"/>
                <a:pathLst>
                  <a:path w="41297" h="202" extrusionOk="0">
                    <a:moveTo>
                      <a:pt x="20648" y="1"/>
                    </a:moveTo>
                    <a:cubicBezTo>
                      <a:pt x="9240" y="1"/>
                      <a:pt x="0" y="34"/>
                      <a:pt x="0" y="101"/>
                    </a:cubicBezTo>
                    <a:cubicBezTo>
                      <a:pt x="0" y="168"/>
                      <a:pt x="9240" y="201"/>
                      <a:pt x="20648" y="201"/>
                    </a:cubicBezTo>
                    <a:cubicBezTo>
                      <a:pt x="32056" y="201"/>
                      <a:pt x="41296" y="168"/>
                      <a:pt x="41296" y="101"/>
                    </a:cubicBezTo>
                    <a:cubicBezTo>
                      <a:pt x="41296" y="34"/>
                      <a:pt x="32056" y="1"/>
                      <a:pt x="20648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321;p66">
                <a:extLst>
                  <a:ext uri="{FF2B5EF4-FFF2-40B4-BE49-F238E27FC236}">
                    <a16:creationId xmlns:a16="http://schemas.microsoft.com/office/drawing/2014/main" id="{43E08197-1243-EECB-8A2F-E35FA391021A}"/>
                  </a:ext>
                </a:extLst>
              </p:cNvPr>
              <p:cNvSpPr/>
              <p:nvPr/>
            </p:nvSpPr>
            <p:spPr>
              <a:xfrm>
                <a:off x="1000818" y="3658940"/>
                <a:ext cx="5301" cy="146987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64881" extrusionOk="0">
                    <a:moveTo>
                      <a:pt x="134" y="0"/>
                    </a:moveTo>
                    <a:cubicBezTo>
                      <a:pt x="67" y="0"/>
                      <a:pt x="0" y="14511"/>
                      <a:pt x="0" y="32424"/>
                    </a:cubicBezTo>
                    <a:cubicBezTo>
                      <a:pt x="0" y="50337"/>
                      <a:pt x="67" y="64880"/>
                      <a:pt x="134" y="64880"/>
                    </a:cubicBezTo>
                    <a:cubicBezTo>
                      <a:pt x="167" y="64880"/>
                      <a:pt x="234" y="50370"/>
                      <a:pt x="234" y="32424"/>
                    </a:cubicBezTo>
                    <a:cubicBezTo>
                      <a:pt x="234" y="14511"/>
                      <a:pt x="167" y="0"/>
                      <a:pt x="134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322;p66">
                <a:extLst>
                  <a:ext uri="{FF2B5EF4-FFF2-40B4-BE49-F238E27FC236}">
                    <a16:creationId xmlns:a16="http://schemas.microsoft.com/office/drawing/2014/main" id="{115ED80C-3012-3B20-6EE7-AB96C375E40F}"/>
                  </a:ext>
                </a:extLst>
              </p:cNvPr>
              <p:cNvSpPr/>
              <p:nvPr/>
            </p:nvSpPr>
            <p:spPr>
              <a:xfrm>
                <a:off x="1559286" y="3669520"/>
                <a:ext cx="9832" cy="1444188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3747" extrusionOk="0">
                    <a:moveTo>
                      <a:pt x="0" y="0"/>
                    </a:moveTo>
                    <a:cubicBezTo>
                      <a:pt x="0" y="434"/>
                      <a:pt x="0" y="1068"/>
                      <a:pt x="0" y="1902"/>
                    </a:cubicBezTo>
                    <a:lnTo>
                      <a:pt x="0" y="8874"/>
                    </a:lnTo>
                    <a:cubicBezTo>
                      <a:pt x="0" y="14744"/>
                      <a:pt x="67" y="22917"/>
                      <a:pt x="134" y="31890"/>
                    </a:cubicBezTo>
                    <a:cubicBezTo>
                      <a:pt x="200" y="40863"/>
                      <a:pt x="301" y="48969"/>
                      <a:pt x="334" y="54873"/>
                    </a:cubicBezTo>
                    <a:cubicBezTo>
                      <a:pt x="367" y="57809"/>
                      <a:pt x="401" y="60177"/>
                      <a:pt x="401" y="61845"/>
                    </a:cubicBezTo>
                    <a:cubicBezTo>
                      <a:pt x="434" y="62679"/>
                      <a:pt x="434" y="63312"/>
                      <a:pt x="434" y="63746"/>
                    </a:cubicBezTo>
                    <a:lnTo>
                      <a:pt x="434" y="61845"/>
                    </a:lnTo>
                    <a:lnTo>
                      <a:pt x="434" y="54873"/>
                    </a:lnTo>
                    <a:cubicBezTo>
                      <a:pt x="434" y="48969"/>
                      <a:pt x="367" y="40863"/>
                      <a:pt x="301" y="31890"/>
                    </a:cubicBezTo>
                    <a:cubicBezTo>
                      <a:pt x="234" y="22884"/>
                      <a:pt x="134" y="14778"/>
                      <a:pt x="100" y="8874"/>
                    </a:cubicBezTo>
                    <a:cubicBezTo>
                      <a:pt x="67" y="5938"/>
                      <a:pt x="34" y="3570"/>
                      <a:pt x="34" y="1902"/>
                    </a:cubicBezTo>
                    <a:cubicBezTo>
                      <a:pt x="0" y="1068"/>
                      <a:pt x="0" y="434"/>
                      <a:pt x="0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323;p66">
                <a:extLst>
                  <a:ext uri="{FF2B5EF4-FFF2-40B4-BE49-F238E27FC236}">
                    <a16:creationId xmlns:a16="http://schemas.microsoft.com/office/drawing/2014/main" id="{3B8A2A1F-62EF-52E5-1712-93866B77404B}"/>
                  </a:ext>
                </a:extLst>
              </p:cNvPr>
              <p:cNvSpPr/>
              <p:nvPr/>
            </p:nvSpPr>
            <p:spPr>
              <a:xfrm>
                <a:off x="1965853" y="3968770"/>
                <a:ext cx="5301" cy="532053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3485" extrusionOk="0">
                    <a:moveTo>
                      <a:pt x="134" y="1"/>
                    </a:moveTo>
                    <a:cubicBezTo>
                      <a:pt x="67" y="1"/>
                      <a:pt x="0" y="5271"/>
                      <a:pt x="0" y="11743"/>
                    </a:cubicBezTo>
                    <a:cubicBezTo>
                      <a:pt x="0" y="18214"/>
                      <a:pt x="67" y="23484"/>
                      <a:pt x="134" y="23484"/>
                    </a:cubicBezTo>
                    <a:cubicBezTo>
                      <a:pt x="201" y="23484"/>
                      <a:pt x="234" y="18214"/>
                      <a:pt x="234" y="11743"/>
                    </a:cubicBezTo>
                    <a:cubicBezTo>
                      <a:pt x="234" y="5238"/>
                      <a:pt x="167" y="1"/>
                      <a:pt x="134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324;p66">
                <a:extLst>
                  <a:ext uri="{FF2B5EF4-FFF2-40B4-BE49-F238E27FC236}">
                    <a16:creationId xmlns:a16="http://schemas.microsoft.com/office/drawing/2014/main" id="{13F4CF0C-7FBA-2132-87A7-CA09F132638C}"/>
                  </a:ext>
                </a:extLst>
              </p:cNvPr>
              <p:cNvSpPr/>
              <p:nvPr/>
            </p:nvSpPr>
            <p:spPr>
              <a:xfrm>
                <a:off x="558728" y="4107826"/>
                <a:ext cx="4554" cy="501808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2150" extrusionOk="0">
                    <a:moveTo>
                      <a:pt x="101" y="1"/>
                    </a:moveTo>
                    <a:cubicBezTo>
                      <a:pt x="34" y="1"/>
                      <a:pt x="0" y="4971"/>
                      <a:pt x="0" y="11075"/>
                    </a:cubicBezTo>
                    <a:cubicBezTo>
                      <a:pt x="0" y="17180"/>
                      <a:pt x="34" y="22150"/>
                      <a:pt x="101" y="22150"/>
                    </a:cubicBezTo>
                    <a:cubicBezTo>
                      <a:pt x="167" y="22150"/>
                      <a:pt x="201" y="17180"/>
                      <a:pt x="201" y="11075"/>
                    </a:cubicBezTo>
                    <a:cubicBezTo>
                      <a:pt x="201" y="4971"/>
                      <a:pt x="167" y="1"/>
                      <a:pt x="10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325;p66">
                <a:extLst>
                  <a:ext uri="{FF2B5EF4-FFF2-40B4-BE49-F238E27FC236}">
                    <a16:creationId xmlns:a16="http://schemas.microsoft.com/office/drawing/2014/main" id="{69F9313B-3ED4-5F2A-E036-984F3B51075E}"/>
                  </a:ext>
                </a:extLst>
              </p:cNvPr>
              <p:cNvSpPr/>
              <p:nvPr/>
            </p:nvSpPr>
            <p:spPr>
              <a:xfrm>
                <a:off x="1065815" y="3541814"/>
                <a:ext cx="465538" cy="219935"/>
              </a:xfrm>
              <a:custGeom>
                <a:avLst/>
                <a:gdLst/>
                <a:ahLst/>
                <a:cxnLst/>
                <a:rect l="l" t="t" r="r" b="b"/>
                <a:pathLst>
                  <a:path w="20549" h="9708" extrusionOk="0">
                    <a:moveTo>
                      <a:pt x="2402" y="0"/>
                    </a:moveTo>
                    <a:lnTo>
                      <a:pt x="0" y="4970"/>
                    </a:lnTo>
                    <a:lnTo>
                      <a:pt x="0" y="5571"/>
                    </a:lnTo>
                    <a:lnTo>
                      <a:pt x="7706" y="9707"/>
                    </a:lnTo>
                    <a:lnTo>
                      <a:pt x="12843" y="9707"/>
                    </a:lnTo>
                    <a:lnTo>
                      <a:pt x="20548" y="4703"/>
                    </a:lnTo>
                    <a:lnTo>
                      <a:pt x="17846" y="300"/>
                    </a:lnTo>
                    <a:lnTo>
                      <a:pt x="10174" y="5471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326;p66">
                <a:extLst>
                  <a:ext uri="{FF2B5EF4-FFF2-40B4-BE49-F238E27FC236}">
                    <a16:creationId xmlns:a16="http://schemas.microsoft.com/office/drawing/2014/main" id="{5D8A45E7-4B31-5484-D5B5-58483D6A293B}"/>
                  </a:ext>
                </a:extLst>
              </p:cNvPr>
              <p:cNvSpPr/>
              <p:nvPr/>
            </p:nvSpPr>
            <p:spPr>
              <a:xfrm>
                <a:off x="1068828" y="3645347"/>
                <a:ext cx="227502" cy="152672"/>
              </a:xfrm>
              <a:custGeom>
                <a:avLst/>
                <a:gdLst/>
                <a:ahLst/>
                <a:cxnLst/>
                <a:rect l="l" t="t" r="r" b="b"/>
                <a:pathLst>
                  <a:path w="10042" h="673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1" y="200"/>
                      <a:pt x="201" y="367"/>
                      <a:pt x="334" y="534"/>
                    </a:cubicBezTo>
                    <a:cubicBezTo>
                      <a:pt x="568" y="867"/>
                      <a:pt x="935" y="1334"/>
                      <a:pt x="1402" y="1901"/>
                    </a:cubicBezTo>
                    <a:cubicBezTo>
                      <a:pt x="2302" y="3036"/>
                      <a:pt x="3603" y="4570"/>
                      <a:pt x="5171" y="6204"/>
                    </a:cubicBezTo>
                    <a:lnTo>
                      <a:pt x="5605" y="6671"/>
                    </a:lnTo>
                    <a:lnTo>
                      <a:pt x="5671" y="6738"/>
                    </a:lnTo>
                    <a:lnTo>
                      <a:pt x="5738" y="6671"/>
                    </a:lnTo>
                    <a:cubicBezTo>
                      <a:pt x="6105" y="6305"/>
                      <a:pt x="6405" y="5871"/>
                      <a:pt x="6639" y="5404"/>
                    </a:cubicBezTo>
                    <a:cubicBezTo>
                      <a:pt x="6872" y="4970"/>
                      <a:pt x="7072" y="4570"/>
                      <a:pt x="7239" y="4136"/>
                    </a:cubicBezTo>
                    <a:cubicBezTo>
                      <a:pt x="7539" y="3402"/>
                      <a:pt x="7906" y="2702"/>
                      <a:pt x="8306" y="2068"/>
                    </a:cubicBezTo>
                    <a:cubicBezTo>
                      <a:pt x="8573" y="1601"/>
                      <a:pt x="9007" y="1268"/>
                      <a:pt x="9474" y="1067"/>
                    </a:cubicBezTo>
                    <a:cubicBezTo>
                      <a:pt x="9607" y="1001"/>
                      <a:pt x="9741" y="967"/>
                      <a:pt x="9908" y="967"/>
                    </a:cubicBezTo>
                    <a:cubicBezTo>
                      <a:pt x="9941" y="967"/>
                      <a:pt x="9974" y="934"/>
                      <a:pt x="10041" y="934"/>
                    </a:cubicBezTo>
                    <a:cubicBezTo>
                      <a:pt x="10041" y="917"/>
                      <a:pt x="10024" y="909"/>
                      <a:pt x="9995" y="909"/>
                    </a:cubicBezTo>
                    <a:cubicBezTo>
                      <a:pt x="9966" y="909"/>
                      <a:pt x="9924" y="917"/>
                      <a:pt x="9874" y="934"/>
                    </a:cubicBezTo>
                    <a:cubicBezTo>
                      <a:pt x="9741" y="934"/>
                      <a:pt x="9574" y="967"/>
                      <a:pt x="9441" y="1001"/>
                    </a:cubicBezTo>
                    <a:cubicBezTo>
                      <a:pt x="8940" y="1168"/>
                      <a:pt x="8507" y="1534"/>
                      <a:pt x="8206" y="1968"/>
                    </a:cubicBezTo>
                    <a:cubicBezTo>
                      <a:pt x="7773" y="2635"/>
                      <a:pt x="7372" y="3336"/>
                      <a:pt x="7072" y="4070"/>
                    </a:cubicBezTo>
                    <a:cubicBezTo>
                      <a:pt x="6872" y="4470"/>
                      <a:pt x="6705" y="4904"/>
                      <a:pt x="6472" y="5304"/>
                    </a:cubicBezTo>
                    <a:cubicBezTo>
                      <a:pt x="6257" y="5734"/>
                      <a:pt x="6014" y="6107"/>
                      <a:pt x="5690" y="6424"/>
                    </a:cubicBezTo>
                    <a:lnTo>
                      <a:pt x="5690" y="6424"/>
                    </a:lnTo>
                    <a:lnTo>
                      <a:pt x="5304" y="6038"/>
                    </a:lnTo>
                    <a:cubicBezTo>
                      <a:pt x="3770" y="4437"/>
                      <a:pt x="2436" y="2935"/>
                      <a:pt x="1502" y="1801"/>
                    </a:cubicBezTo>
                    <a:lnTo>
                      <a:pt x="401" y="467"/>
                    </a:lnTo>
                    <a:cubicBezTo>
                      <a:pt x="267" y="300"/>
                      <a:pt x="134" y="167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327;p66">
                <a:extLst>
                  <a:ext uri="{FF2B5EF4-FFF2-40B4-BE49-F238E27FC236}">
                    <a16:creationId xmlns:a16="http://schemas.microsoft.com/office/drawing/2014/main" id="{5B8DBA38-0FA9-A7D4-847D-52A5995606F2}"/>
                  </a:ext>
                </a:extLst>
              </p:cNvPr>
              <p:cNvSpPr/>
              <p:nvPr/>
            </p:nvSpPr>
            <p:spPr>
              <a:xfrm>
                <a:off x="1296307" y="3650626"/>
                <a:ext cx="232010" cy="141345"/>
              </a:xfrm>
              <a:custGeom>
                <a:avLst/>
                <a:gdLst/>
                <a:ahLst/>
                <a:cxnLst/>
                <a:rect l="l" t="t" r="r" b="b"/>
                <a:pathLst>
                  <a:path w="10241" h="6239" extrusionOk="0">
                    <a:moveTo>
                      <a:pt x="10241" y="1"/>
                    </a:moveTo>
                    <a:lnTo>
                      <a:pt x="10241" y="1"/>
                    </a:lnTo>
                    <a:cubicBezTo>
                      <a:pt x="10074" y="134"/>
                      <a:pt x="9940" y="267"/>
                      <a:pt x="9807" y="434"/>
                    </a:cubicBezTo>
                    <a:cubicBezTo>
                      <a:pt x="9540" y="734"/>
                      <a:pt x="9140" y="1168"/>
                      <a:pt x="8606" y="1668"/>
                    </a:cubicBezTo>
                    <a:cubicBezTo>
                      <a:pt x="7272" y="2969"/>
                      <a:pt x="5838" y="4170"/>
                      <a:pt x="4303" y="5271"/>
                    </a:cubicBezTo>
                    <a:cubicBezTo>
                      <a:pt x="4022" y="5468"/>
                      <a:pt x="3740" y="5665"/>
                      <a:pt x="3479" y="5842"/>
                    </a:cubicBezTo>
                    <a:lnTo>
                      <a:pt x="3479" y="5842"/>
                    </a:lnTo>
                    <a:cubicBezTo>
                      <a:pt x="3368" y="5007"/>
                      <a:pt x="3142" y="4176"/>
                      <a:pt x="2802" y="3403"/>
                    </a:cubicBezTo>
                    <a:cubicBezTo>
                      <a:pt x="2569" y="2736"/>
                      <a:pt x="2202" y="2102"/>
                      <a:pt x="1701" y="1535"/>
                    </a:cubicBezTo>
                    <a:cubicBezTo>
                      <a:pt x="1401" y="1168"/>
                      <a:pt x="1001" y="868"/>
                      <a:pt x="534" y="734"/>
                    </a:cubicBezTo>
                    <a:cubicBezTo>
                      <a:pt x="400" y="701"/>
                      <a:pt x="267" y="668"/>
                      <a:pt x="133" y="668"/>
                    </a:cubicBezTo>
                    <a:cubicBezTo>
                      <a:pt x="89" y="668"/>
                      <a:pt x="45" y="653"/>
                      <a:pt x="20" y="653"/>
                    </a:cubicBezTo>
                    <a:cubicBezTo>
                      <a:pt x="7" y="653"/>
                      <a:pt x="0" y="657"/>
                      <a:pt x="0" y="668"/>
                    </a:cubicBezTo>
                    <a:cubicBezTo>
                      <a:pt x="0" y="701"/>
                      <a:pt x="200" y="701"/>
                      <a:pt x="500" y="801"/>
                    </a:cubicBezTo>
                    <a:cubicBezTo>
                      <a:pt x="934" y="968"/>
                      <a:pt x="1334" y="1268"/>
                      <a:pt x="1601" y="1635"/>
                    </a:cubicBezTo>
                    <a:cubicBezTo>
                      <a:pt x="2035" y="2202"/>
                      <a:pt x="2402" y="2803"/>
                      <a:pt x="2635" y="3470"/>
                    </a:cubicBezTo>
                    <a:cubicBezTo>
                      <a:pt x="2969" y="4304"/>
                      <a:pt x="3169" y="5171"/>
                      <a:pt x="3269" y="6038"/>
                    </a:cubicBezTo>
                    <a:lnTo>
                      <a:pt x="3269" y="6238"/>
                    </a:lnTo>
                    <a:lnTo>
                      <a:pt x="3436" y="6138"/>
                    </a:lnTo>
                    <a:cubicBezTo>
                      <a:pt x="3736" y="5905"/>
                      <a:pt x="4070" y="5671"/>
                      <a:pt x="4437" y="5438"/>
                    </a:cubicBezTo>
                    <a:cubicBezTo>
                      <a:pt x="5971" y="4370"/>
                      <a:pt x="7405" y="3136"/>
                      <a:pt x="8706" y="1768"/>
                    </a:cubicBezTo>
                    <a:cubicBezTo>
                      <a:pt x="9207" y="1235"/>
                      <a:pt x="9607" y="801"/>
                      <a:pt x="9874" y="501"/>
                    </a:cubicBezTo>
                    <a:cubicBezTo>
                      <a:pt x="10007" y="334"/>
                      <a:pt x="10141" y="167"/>
                      <a:pt x="1024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328;p66">
                <a:extLst>
                  <a:ext uri="{FF2B5EF4-FFF2-40B4-BE49-F238E27FC236}">
                    <a16:creationId xmlns:a16="http://schemas.microsoft.com/office/drawing/2014/main" id="{84016C01-930B-53CD-BAE1-13DF8359D611}"/>
                  </a:ext>
                </a:extLst>
              </p:cNvPr>
              <p:cNvSpPr/>
              <p:nvPr/>
            </p:nvSpPr>
            <p:spPr>
              <a:xfrm>
                <a:off x="1297055" y="3674051"/>
                <a:ext cx="68033" cy="1454768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64214" extrusionOk="0">
                    <a:moveTo>
                      <a:pt x="0" y="1"/>
                    </a:moveTo>
                    <a:cubicBezTo>
                      <a:pt x="0" y="34"/>
                      <a:pt x="0" y="101"/>
                      <a:pt x="0" y="167"/>
                    </a:cubicBezTo>
                    <a:cubicBezTo>
                      <a:pt x="0" y="267"/>
                      <a:pt x="34" y="434"/>
                      <a:pt x="34" y="634"/>
                    </a:cubicBezTo>
                    <a:cubicBezTo>
                      <a:pt x="67" y="1101"/>
                      <a:pt x="134" y="1702"/>
                      <a:pt x="167" y="2502"/>
                    </a:cubicBezTo>
                    <a:cubicBezTo>
                      <a:pt x="301" y="4137"/>
                      <a:pt x="501" y="6505"/>
                      <a:pt x="734" y="9374"/>
                    </a:cubicBezTo>
                    <a:cubicBezTo>
                      <a:pt x="1168" y="15178"/>
                      <a:pt x="1735" y="23217"/>
                      <a:pt x="2135" y="32057"/>
                    </a:cubicBezTo>
                    <a:cubicBezTo>
                      <a:pt x="2536" y="40930"/>
                      <a:pt x="2736" y="48969"/>
                      <a:pt x="2802" y="54807"/>
                    </a:cubicBezTo>
                    <a:cubicBezTo>
                      <a:pt x="2869" y="57709"/>
                      <a:pt x="2902" y="60044"/>
                      <a:pt x="2902" y="61678"/>
                    </a:cubicBezTo>
                    <a:cubicBezTo>
                      <a:pt x="2936" y="62479"/>
                      <a:pt x="2936" y="63112"/>
                      <a:pt x="2936" y="63546"/>
                    </a:cubicBezTo>
                    <a:lnTo>
                      <a:pt x="2936" y="64046"/>
                    </a:lnTo>
                    <a:lnTo>
                      <a:pt x="2936" y="64213"/>
                    </a:lnTo>
                    <a:cubicBezTo>
                      <a:pt x="2936" y="64147"/>
                      <a:pt x="2969" y="64113"/>
                      <a:pt x="2969" y="64046"/>
                    </a:cubicBezTo>
                    <a:lnTo>
                      <a:pt x="2969" y="63546"/>
                    </a:lnTo>
                    <a:lnTo>
                      <a:pt x="2969" y="61678"/>
                    </a:lnTo>
                    <a:cubicBezTo>
                      <a:pt x="3003" y="60044"/>
                      <a:pt x="3003" y="57709"/>
                      <a:pt x="2969" y="54807"/>
                    </a:cubicBezTo>
                    <a:cubicBezTo>
                      <a:pt x="2936" y="48969"/>
                      <a:pt x="2769" y="40930"/>
                      <a:pt x="2369" y="32057"/>
                    </a:cubicBezTo>
                    <a:cubicBezTo>
                      <a:pt x="1968" y="23184"/>
                      <a:pt x="1368" y="15178"/>
                      <a:pt x="901" y="9374"/>
                    </a:cubicBezTo>
                    <a:cubicBezTo>
                      <a:pt x="634" y="6472"/>
                      <a:pt x="434" y="4137"/>
                      <a:pt x="267" y="2502"/>
                    </a:cubicBezTo>
                    <a:cubicBezTo>
                      <a:pt x="201" y="1702"/>
                      <a:pt x="134" y="1068"/>
                      <a:pt x="67" y="634"/>
                    </a:cubicBezTo>
                    <a:cubicBezTo>
                      <a:pt x="67" y="434"/>
                      <a:pt x="67" y="267"/>
                      <a:pt x="34" y="167"/>
                    </a:cubicBezTo>
                    <a:cubicBezTo>
                      <a:pt x="0" y="3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329;p66">
                <a:extLst>
                  <a:ext uri="{FF2B5EF4-FFF2-40B4-BE49-F238E27FC236}">
                    <a16:creationId xmlns:a16="http://schemas.microsoft.com/office/drawing/2014/main" id="{95827617-02E9-F6BD-9667-AF8B84E2FAD9}"/>
                  </a:ext>
                </a:extLst>
              </p:cNvPr>
              <p:cNvSpPr/>
              <p:nvPr/>
            </p:nvSpPr>
            <p:spPr>
              <a:xfrm>
                <a:off x="1291754" y="3665737"/>
                <a:ext cx="224466" cy="175350"/>
              </a:xfrm>
              <a:custGeom>
                <a:avLst/>
                <a:gdLst/>
                <a:ahLst/>
                <a:cxnLst/>
                <a:rect l="l" t="t" r="r" b="b"/>
                <a:pathLst>
                  <a:path w="9908" h="7740" extrusionOk="0">
                    <a:moveTo>
                      <a:pt x="9841" y="1"/>
                    </a:moveTo>
                    <a:lnTo>
                      <a:pt x="9841" y="1"/>
                    </a:lnTo>
                    <a:cubicBezTo>
                      <a:pt x="7840" y="2169"/>
                      <a:pt x="5805" y="3436"/>
                      <a:pt x="3603" y="5138"/>
                    </a:cubicBezTo>
                    <a:cubicBezTo>
                      <a:pt x="3470" y="4004"/>
                      <a:pt x="3070" y="2903"/>
                      <a:pt x="2503" y="1902"/>
                    </a:cubicBezTo>
                    <a:cubicBezTo>
                      <a:pt x="1970" y="962"/>
                      <a:pt x="1231" y="22"/>
                      <a:pt x="204" y="22"/>
                    </a:cubicBezTo>
                    <a:cubicBezTo>
                      <a:pt x="137" y="22"/>
                      <a:pt x="70" y="26"/>
                      <a:pt x="1" y="34"/>
                    </a:cubicBezTo>
                    <a:cubicBezTo>
                      <a:pt x="968" y="568"/>
                      <a:pt x="1302" y="1769"/>
                      <a:pt x="1302" y="2836"/>
                    </a:cubicBezTo>
                    <a:cubicBezTo>
                      <a:pt x="1335" y="3903"/>
                      <a:pt x="1068" y="5004"/>
                      <a:pt x="1168" y="6105"/>
                    </a:cubicBezTo>
                    <a:cubicBezTo>
                      <a:pt x="1135" y="6672"/>
                      <a:pt x="1435" y="7206"/>
                      <a:pt x="1869" y="7573"/>
                    </a:cubicBezTo>
                    <a:cubicBezTo>
                      <a:pt x="2066" y="7691"/>
                      <a:pt x="2278" y="7739"/>
                      <a:pt x="2495" y="7739"/>
                    </a:cubicBezTo>
                    <a:cubicBezTo>
                      <a:pt x="3014" y="7739"/>
                      <a:pt x="3567" y="7464"/>
                      <a:pt x="4037" y="7206"/>
                    </a:cubicBezTo>
                    <a:cubicBezTo>
                      <a:pt x="5505" y="6405"/>
                      <a:pt x="6973" y="5605"/>
                      <a:pt x="8173" y="4437"/>
                    </a:cubicBezTo>
                    <a:cubicBezTo>
                      <a:pt x="9308" y="3270"/>
                      <a:pt x="9908" y="1669"/>
                      <a:pt x="9841" y="1"/>
                    </a:cubicBez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330;p66">
                <a:extLst>
                  <a:ext uri="{FF2B5EF4-FFF2-40B4-BE49-F238E27FC236}">
                    <a16:creationId xmlns:a16="http://schemas.microsoft.com/office/drawing/2014/main" id="{B60B6010-558F-D525-D00B-650A62D04104}"/>
                  </a:ext>
                </a:extLst>
              </p:cNvPr>
              <p:cNvSpPr/>
              <p:nvPr/>
            </p:nvSpPr>
            <p:spPr>
              <a:xfrm>
                <a:off x="1130042" y="3679352"/>
                <a:ext cx="135296" cy="144652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6385" extrusionOk="0">
                    <a:moveTo>
                      <a:pt x="5971" y="0"/>
                    </a:moveTo>
                    <a:lnTo>
                      <a:pt x="5971" y="0"/>
                    </a:lnTo>
                    <a:cubicBezTo>
                      <a:pt x="4837" y="1301"/>
                      <a:pt x="4170" y="3636"/>
                      <a:pt x="2969" y="5204"/>
                    </a:cubicBezTo>
                    <a:cubicBezTo>
                      <a:pt x="1702" y="4437"/>
                      <a:pt x="1001" y="3069"/>
                      <a:pt x="101" y="1901"/>
                    </a:cubicBezTo>
                    <a:lnTo>
                      <a:pt x="0" y="1901"/>
                    </a:lnTo>
                    <a:cubicBezTo>
                      <a:pt x="734" y="3336"/>
                      <a:pt x="1502" y="4804"/>
                      <a:pt x="2802" y="5838"/>
                    </a:cubicBezTo>
                    <a:cubicBezTo>
                      <a:pt x="3168" y="6134"/>
                      <a:pt x="3673" y="6384"/>
                      <a:pt x="4149" y="6384"/>
                    </a:cubicBezTo>
                    <a:cubicBezTo>
                      <a:pt x="4368" y="6384"/>
                      <a:pt x="4581" y="6331"/>
                      <a:pt x="4771" y="6205"/>
                    </a:cubicBezTo>
                    <a:cubicBezTo>
                      <a:pt x="5238" y="5871"/>
                      <a:pt x="5304" y="5204"/>
                      <a:pt x="5338" y="4637"/>
                    </a:cubicBezTo>
                    <a:cubicBezTo>
                      <a:pt x="5438" y="3169"/>
                      <a:pt x="5871" y="1468"/>
                      <a:pt x="5971" y="0"/>
                    </a:cubicBez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331;p66">
                <a:extLst>
                  <a:ext uri="{FF2B5EF4-FFF2-40B4-BE49-F238E27FC236}">
                    <a16:creationId xmlns:a16="http://schemas.microsoft.com/office/drawing/2014/main" id="{4A78C5DD-887D-B8CE-D12F-8085438A0119}"/>
                  </a:ext>
                </a:extLst>
              </p:cNvPr>
              <p:cNvSpPr/>
              <p:nvPr/>
            </p:nvSpPr>
            <p:spPr>
              <a:xfrm>
                <a:off x="1801854" y="4271826"/>
                <a:ext cx="318189" cy="244855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10808" extrusionOk="0">
                    <a:moveTo>
                      <a:pt x="14044" y="0"/>
                    </a:moveTo>
                    <a:lnTo>
                      <a:pt x="14044" y="0"/>
                    </a:lnTo>
                    <a:cubicBezTo>
                      <a:pt x="12310" y="167"/>
                      <a:pt x="11176" y="1768"/>
                      <a:pt x="10275" y="3269"/>
                    </a:cubicBezTo>
                    <a:cubicBezTo>
                      <a:pt x="9408" y="4737"/>
                      <a:pt x="8307" y="6405"/>
                      <a:pt x="6606" y="6705"/>
                    </a:cubicBezTo>
                    <a:cubicBezTo>
                      <a:pt x="6436" y="6734"/>
                      <a:pt x="6265" y="6748"/>
                      <a:pt x="6095" y="6748"/>
                    </a:cubicBezTo>
                    <a:cubicBezTo>
                      <a:pt x="5092" y="6748"/>
                      <a:pt x="4087" y="6279"/>
                      <a:pt x="3203" y="5738"/>
                    </a:cubicBezTo>
                    <a:cubicBezTo>
                      <a:pt x="2169" y="5137"/>
                      <a:pt x="1168" y="4403"/>
                      <a:pt x="1" y="4136"/>
                    </a:cubicBezTo>
                    <a:lnTo>
                      <a:pt x="1" y="4136"/>
                    </a:lnTo>
                    <a:lnTo>
                      <a:pt x="8240" y="10808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332;p66">
                <a:extLst>
                  <a:ext uri="{FF2B5EF4-FFF2-40B4-BE49-F238E27FC236}">
                    <a16:creationId xmlns:a16="http://schemas.microsoft.com/office/drawing/2014/main" id="{A03F594F-9201-499A-D900-DD35C053031C}"/>
                  </a:ext>
                </a:extLst>
              </p:cNvPr>
              <p:cNvSpPr/>
              <p:nvPr/>
            </p:nvSpPr>
            <p:spPr>
              <a:xfrm>
                <a:off x="472571" y="4450166"/>
                <a:ext cx="359739" cy="251674"/>
              </a:xfrm>
              <a:custGeom>
                <a:avLst/>
                <a:gdLst/>
                <a:ahLst/>
                <a:cxnLst/>
                <a:rect l="l" t="t" r="r" b="b"/>
                <a:pathLst>
                  <a:path w="15879" h="11109" extrusionOk="0">
                    <a:moveTo>
                      <a:pt x="15879" y="0"/>
                    </a:moveTo>
                    <a:cubicBezTo>
                      <a:pt x="15878" y="1"/>
                      <a:pt x="11842" y="4270"/>
                      <a:pt x="9107" y="4871"/>
                    </a:cubicBezTo>
                    <a:cubicBezTo>
                      <a:pt x="8398" y="5033"/>
                      <a:pt x="7681" y="5112"/>
                      <a:pt x="6967" y="5112"/>
                    </a:cubicBezTo>
                    <a:cubicBezTo>
                      <a:pt x="4892" y="5112"/>
                      <a:pt x="2847" y="4444"/>
                      <a:pt x="1135" y="3203"/>
                    </a:cubicBezTo>
                    <a:cubicBezTo>
                      <a:pt x="968" y="3069"/>
                      <a:pt x="735" y="2969"/>
                      <a:pt x="534" y="2903"/>
                    </a:cubicBezTo>
                    <a:cubicBezTo>
                      <a:pt x="499" y="2892"/>
                      <a:pt x="464" y="2888"/>
                      <a:pt x="429" y="2888"/>
                    </a:cubicBezTo>
                    <a:cubicBezTo>
                      <a:pt x="234" y="2888"/>
                      <a:pt x="57" y="3038"/>
                      <a:pt x="1" y="3236"/>
                    </a:cubicBezTo>
                    <a:cubicBezTo>
                      <a:pt x="1" y="3436"/>
                      <a:pt x="101" y="3603"/>
                      <a:pt x="268" y="3736"/>
                    </a:cubicBezTo>
                    <a:cubicBezTo>
                      <a:pt x="3070" y="6305"/>
                      <a:pt x="5972" y="8773"/>
                      <a:pt x="8974" y="11108"/>
                    </a:cubicBezTo>
                    <a:lnTo>
                      <a:pt x="15879" y="0"/>
                    </a:ln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333;p66">
                <a:extLst>
                  <a:ext uri="{FF2B5EF4-FFF2-40B4-BE49-F238E27FC236}">
                    <a16:creationId xmlns:a16="http://schemas.microsoft.com/office/drawing/2014/main" id="{EEA8F5E8-9874-5E9C-73D1-8D831F995F43}"/>
                  </a:ext>
                </a:extLst>
              </p:cNvPr>
              <p:cNvSpPr/>
              <p:nvPr/>
            </p:nvSpPr>
            <p:spPr>
              <a:xfrm>
                <a:off x="1192774" y="3792695"/>
                <a:ext cx="267533" cy="1109030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48953" extrusionOk="0">
                    <a:moveTo>
                      <a:pt x="3136" y="1"/>
                    </a:moveTo>
                    <a:cubicBezTo>
                      <a:pt x="1601" y="12243"/>
                      <a:pt x="601" y="24552"/>
                      <a:pt x="134" y="36927"/>
                    </a:cubicBezTo>
                    <a:cubicBezTo>
                      <a:pt x="67" y="38862"/>
                      <a:pt x="0" y="40830"/>
                      <a:pt x="701" y="42631"/>
                    </a:cubicBezTo>
                    <a:cubicBezTo>
                      <a:pt x="1501" y="44733"/>
                      <a:pt x="3202" y="46367"/>
                      <a:pt x="4870" y="47868"/>
                    </a:cubicBezTo>
                    <a:cubicBezTo>
                      <a:pt x="5429" y="48400"/>
                      <a:pt x="6156" y="48953"/>
                      <a:pt x="6868" y="48953"/>
                    </a:cubicBezTo>
                    <a:cubicBezTo>
                      <a:pt x="7049" y="48953"/>
                      <a:pt x="7229" y="48917"/>
                      <a:pt x="7405" y="48836"/>
                    </a:cubicBezTo>
                    <a:cubicBezTo>
                      <a:pt x="7706" y="48636"/>
                      <a:pt x="8006" y="48369"/>
                      <a:pt x="8206" y="48068"/>
                    </a:cubicBezTo>
                    <a:cubicBezTo>
                      <a:pt x="9240" y="46734"/>
                      <a:pt x="10207" y="45266"/>
                      <a:pt x="10608" y="43632"/>
                    </a:cubicBezTo>
                    <a:cubicBezTo>
                      <a:pt x="11809" y="38428"/>
                      <a:pt x="6905" y="33291"/>
                      <a:pt x="8006" y="28054"/>
                    </a:cubicBezTo>
                    <a:lnTo>
                      <a:pt x="3136" y="1"/>
                    </a:ln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34;p66">
                <a:extLst>
                  <a:ext uri="{FF2B5EF4-FFF2-40B4-BE49-F238E27FC236}">
                    <a16:creationId xmlns:a16="http://schemas.microsoft.com/office/drawing/2014/main" id="{338C84B7-4494-95DC-29FA-959C13ED419F}"/>
                  </a:ext>
                </a:extLst>
              </p:cNvPr>
              <p:cNvSpPr/>
              <p:nvPr/>
            </p:nvSpPr>
            <p:spPr>
              <a:xfrm>
                <a:off x="1229792" y="3693693"/>
                <a:ext cx="130765" cy="120185"/>
              </a:xfrm>
              <a:custGeom>
                <a:avLst/>
                <a:gdLst/>
                <a:ahLst/>
                <a:cxnLst/>
                <a:rect l="l" t="t" r="r" b="b"/>
                <a:pathLst>
                  <a:path w="5772" h="5305" extrusionOk="0">
                    <a:moveTo>
                      <a:pt x="4771" y="1"/>
                    </a:moveTo>
                    <a:lnTo>
                      <a:pt x="1101" y="101"/>
                    </a:lnTo>
                    <a:lnTo>
                      <a:pt x="1" y="2336"/>
                    </a:lnTo>
                    <a:lnTo>
                      <a:pt x="1568" y="5305"/>
                    </a:lnTo>
                    <a:lnTo>
                      <a:pt x="4604" y="5305"/>
                    </a:lnTo>
                    <a:lnTo>
                      <a:pt x="5771" y="2002"/>
                    </a:lnTo>
                    <a:lnTo>
                      <a:pt x="4771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335;p66">
                <a:extLst>
                  <a:ext uri="{FF2B5EF4-FFF2-40B4-BE49-F238E27FC236}">
                    <a16:creationId xmlns:a16="http://schemas.microsoft.com/office/drawing/2014/main" id="{1E3EF06D-F80A-B808-04FE-B2E04EC192BD}"/>
                  </a:ext>
                </a:extLst>
              </p:cNvPr>
              <p:cNvSpPr/>
              <p:nvPr/>
            </p:nvSpPr>
            <p:spPr>
              <a:xfrm>
                <a:off x="1226779" y="3813855"/>
                <a:ext cx="217669" cy="1077676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47569" extrusionOk="0">
                    <a:moveTo>
                      <a:pt x="1701" y="1"/>
                    </a:moveTo>
                    <a:lnTo>
                      <a:pt x="0" y="42131"/>
                    </a:lnTo>
                    <a:lnTo>
                      <a:pt x="5004" y="47568"/>
                    </a:lnTo>
                    <a:lnTo>
                      <a:pt x="9607" y="40997"/>
                    </a:lnTo>
                    <a:lnTo>
                      <a:pt x="4737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336;p66">
                <a:extLst>
                  <a:ext uri="{FF2B5EF4-FFF2-40B4-BE49-F238E27FC236}">
                    <a16:creationId xmlns:a16="http://schemas.microsoft.com/office/drawing/2014/main" id="{6C25DEAD-E115-A8A5-CFC1-50D47957B324}"/>
                  </a:ext>
                </a:extLst>
              </p:cNvPr>
              <p:cNvSpPr/>
              <p:nvPr/>
            </p:nvSpPr>
            <p:spPr>
              <a:xfrm>
                <a:off x="1266833" y="3810072"/>
                <a:ext cx="62732" cy="589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260" extrusionOk="0">
                    <a:moveTo>
                      <a:pt x="1297" y="0"/>
                    </a:moveTo>
                    <a:cubicBezTo>
                      <a:pt x="859" y="0"/>
                      <a:pt x="422" y="58"/>
                      <a:pt x="0" y="168"/>
                    </a:cubicBezTo>
                    <a:cubicBezTo>
                      <a:pt x="342" y="217"/>
                      <a:pt x="684" y="248"/>
                      <a:pt x="1026" y="248"/>
                    </a:cubicBezTo>
                    <a:cubicBezTo>
                      <a:pt x="1151" y="248"/>
                      <a:pt x="1276" y="243"/>
                      <a:pt x="1401" y="234"/>
                    </a:cubicBezTo>
                    <a:cubicBezTo>
                      <a:pt x="1618" y="251"/>
                      <a:pt x="1843" y="259"/>
                      <a:pt x="2072" y="259"/>
                    </a:cubicBezTo>
                    <a:cubicBezTo>
                      <a:pt x="2302" y="259"/>
                      <a:pt x="2535" y="251"/>
                      <a:pt x="2769" y="234"/>
                    </a:cubicBezTo>
                    <a:cubicBezTo>
                      <a:pt x="2290" y="75"/>
                      <a:pt x="1793" y="0"/>
                      <a:pt x="129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337;p66">
                <a:extLst>
                  <a:ext uri="{FF2B5EF4-FFF2-40B4-BE49-F238E27FC236}">
                    <a16:creationId xmlns:a16="http://schemas.microsoft.com/office/drawing/2014/main" id="{EB2D47FF-451B-A61C-33A7-B289B67C1A74}"/>
                  </a:ext>
                </a:extLst>
              </p:cNvPr>
              <p:cNvSpPr/>
              <p:nvPr/>
            </p:nvSpPr>
            <p:spPr>
              <a:xfrm>
                <a:off x="1252470" y="3710254"/>
                <a:ext cx="95242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3273" extrusionOk="0">
                    <a:moveTo>
                      <a:pt x="4197" y="0"/>
                    </a:moveTo>
                    <a:cubicBezTo>
                      <a:pt x="4113" y="0"/>
                      <a:pt x="3330" y="870"/>
                      <a:pt x="2235" y="1772"/>
                    </a:cubicBezTo>
                    <a:cubicBezTo>
                      <a:pt x="1068" y="2672"/>
                      <a:pt x="0" y="3239"/>
                      <a:pt x="34" y="3273"/>
                    </a:cubicBezTo>
                    <a:cubicBezTo>
                      <a:pt x="301" y="3239"/>
                      <a:pt x="534" y="3139"/>
                      <a:pt x="768" y="2973"/>
                    </a:cubicBezTo>
                    <a:cubicBezTo>
                      <a:pt x="1335" y="2672"/>
                      <a:pt x="1868" y="2339"/>
                      <a:pt x="2369" y="1938"/>
                    </a:cubicBezTo>
                    <a:cubicBezTo>
                      <a:pt x="2869" y="1538"/>
                      <a:pt x="3303" y="1105"/>
                      <a:pt x="3736" y="638"/>
                    </a:cubicBezTo>
                    <a:cubicBezTo>
                      <a:pt x="3936" y="437"/>
                      <a:pt x="4070" y="237"/>
                      <a:pt x="4203" y="4"/>
                    </a:cubicBezTo>
                    <a:cubicBezTo>
                      <a:pt x="4202" y="1"/>
                      <a:pt x="4200" y="0"/>
                      <a:pt x="419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338;p66">
                <a:extLst>
                  <a:ext uri="{FF2B5EF4-FFF2-40B4-BE49-F238E27FC236}">
                    <a16:creationId xmlns:a16="http://schemas.microsoft.com/office/drawing/2014/main" id="{7D4401F2-9AC7-B8D3-82D8-51A168FDC8BF}"/>
                  </a:ext>
                </a:extLst>
              </p:cNvPr>
              <p:cNvSpPr/>
              <p:nvPr/>
            </p:nvSpPr>
            <p:spPr>
              <a:xfrm>
                <a:off x="1259266" y="3906809"/>
                <a:ext cx="84662" cy="84662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737" extrusionOk="0">
                    <a:moveTo>
                      <a:pt x="3737" y="1"/>
                    </a:moveTo>
                    <a:cubicBezTo>
                      <a:pt x="3036" y="534"/>
                      <a:pt x="2402" y="1135"/>
                      <a:pt x="1802" y="1802"/>
                    </a:cubicBezTo>
                    <a:cubicBezTo>
                      <a:pt x="1135" y="2369"/>
                      <a:pt x="534" y="3036"/>
                      <a:pt x="1" y="3737"/>
                    </a:cubicBezTo>
                    <a:cubicBezTo>
                      <a:pt x="701" y="3170"/>
                      <a:pt x="1335" y="2603"/>
                      <a:pt x="1935" y="1935"/>
                    </a:cubicBezTo>
                    <a:cubicBezTo>
                      <a:pt x="2602" y="1335"/>
                      <a:pt x="3203" y="701"/>
                      <a:pt x="373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339;p66">
                <a:extLst>
                  <a:ext uri="{FF2B5EF4-FFF2-40B4-BE49-F238E27FC236}">
                    <a16:creationId xmlns:a16="http://schemas.microsoft.com/office/drawing/2014/main" id="{88FD1CB7-4067-3A79-9705-1DB4D3B7A3F3}"/>
                  </a:ext>
                </a:extLst>
              </p:cNvPr>
              <p:cNvSpPr/>
              <p:nvPr/>
            </p:nvSpPr>
            <p:spPr>
              <a:xfrm>
                <a:off x="1254735" y="3975589"/>
                <a:ext cx="95242" cy="93724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137" extrusionOk="0">
                    <a:moveTo>
                      <a:pt x="4203" y="0"/>
                    </a:moveTo>
                    <a:lnTo>
                      <a:pt x="4203" y="0"/>
                    </a:lnTo>
                    <a:cubicBezTo>
                      <a:pt x="3436" y="601"/>
                      <a:pt x="2702" y="1268"/>
                      <a:pt x="2035" y="2002"/>
                    </a:cubicBezTo>
                    <a:cubicBezTo>
                      <a:pt x="1301" y="2669"/>
                      <a:pt x="634" y="3369"/>
                      <a:pt x="0" y="4136"/>
                    </a:cubicBezTo>
                    <a:cubicBezTo>
                      <a:pt x="801" y="3536"/>
                      <a:pt x="1501" y="2869"/>
                      <a:pt x="2169" y="2135"/>
                    </a:cubicBezTo>
                    <a:cubicBezTo>
                      <a:pt x="2902" y="1501"/>
                      <a:pt x="3570" y="767"/>
                      <a:pt x="420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340;p66">
                <a:extLst>
                  <a:ext uri="{FF2B5EF4-FFF2-40B4-BE49-F238E27FC236}">
                    <a16:creationId xmlns:a16="http://schemas.microsoft.com/office/drawing/2014/main" id="{7FEA85E5-DB43-D42F-27E8-734E4FE27419}"/>
                  </a:ext>
                </a:extLst>
              </p:cNvPr>
              <p:cNvSpPr/>
              <p:nvPr/>
            </p:nvSpPr>
            <p:spPr>
              <a:xfrm>
                <a:off x="1250952" y="4039069"/>
                <a:ext cx="109605" cy="108835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4804" extrusionOk="0">
                    <a:moveTo>
                      <a:pt x="4837" y="0"/>
                    </a:moveTo>
                    <a:lnTo>
                      <a:pt x="4837" y="0"/>
                    </a:lnTo>
                    <a:cubicBezTo>
                      <a:pt x="3970" y="734"/>
                      <a:pt x="3103" y="1501"/>
                      <a:pt x="2336" y="2335"/>
                    </a:cubicBezTo>
                    <a:cubicBezTo>
                      <a:pt x="1502" y="3102"/>
                      <a:pt x="734" y="3936"/>
                      <a:pt x="1" y="4804"/>
                    </a:cubicBezTo>
                    <a:cubicBezTo>
                      <a:pt x="868" y="4103"/>
                      <a:pt x="1702" y="3303"/>
                      <a:pt x="2502" y="2502"/>
                    </a:cubicBezTo>
                    <a:cubicBezTo>
                      <a:pt x="3336" y="1701"/>
                      <a:pt x="4104" y="867"/>
                      <a:pt x="48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341;p66">
                <a:extLst>
                  <a:ext uri="{FF2B5EF4-FFF2-40B4-BE49-F238E27FC236}">
                    <a16:creationId xmlns:a16="http://schemas.microsoft.com/office/drawing/2014/main" id="{F12B45AB-1DC5-22D7-B51C-2CFE899E2A3F}"/>
                  </a:ext>
                </a:extLst>
              </p:cNvPr>
              <p:cNvSpPr/>
              <p:nvPr/>
            </p:nvSpPr>
            <p:spPr>
              <a:xfrm>
                <a:off x="1248686" y="4106309"/>
                <a:ext cx="119415" cy="117919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5205" extrusionOk="0">
                    <a:moveTo>
                      <a:pt x="5271" y="1"/>
                    </a:moveTo>
                    <a:lnTo>
                      <a:pt x="5271" y="1"/>
                    </a:lnTo>
                    <a:cubicBezTo>
                      <a:pt x="4304" y="802"/>
                      <a:pt x="3403" y="1635"/>
                      <a:pt x="2569" y="2536"/>
                    </a:cubicBezTo>
                    <a:cubicBezTo>
                      <a:pt x="1668" y="3370"/>
                      <a:pt x="801" y="4271"/>
                      <a:pt x="1" y="5205"/>
                    </a:cubicBezTo>
                    <a:cubicBezTo>
                      <a:pt x="968" y="4437"/>
                      <a:pt x="1869" y="3570"/>
                      <a:pt x="2702" y="2703"/>
                    </a:cubicBezTo>
                    <a:cubicBezTo>
                      <a:pt x="3603" y="1836"/>
                      <a:pt x="4470" y="935"/>
                      <a:pt x="527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342;p66">
                <a:extLst>
                  <a:ext uri="{FF2B5EF4-FFF2-40B4-BE49-F238E27FC236}">
                    <a16:creationId xmlns:a16="http://schemas.microsoft.com/office/drawing/2014/main" id="{26DDD57C-5C38-C25D-C8E1-1F93143C1CBA}"/>
                  </a:ext>
                </a:extLst>
              </p:cNvPr>
              <p:cNvSpPr/>
              <p:nvPr/>
            </p:nvSpPr>
            <p:spPr>
              <a:xfrm>
                <a:off x="1246421" y="4173571"/>
                <a:ext cx="128499" cy="127752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5639" extrusionOk="0">
                    <a:moveTo>
                      <a:pt x="5671" y="1"/>
                    </a:moveTo>
                    <a:cubicBezTo>
                      <a:pt x="4670" y="835"/>
                      <a:pt x="3670" y="1769"/>
                      <a:pt x="2769" y="2703"/>
                    </a:cubicBezTo>
                    <a:cubicBezTo>
                      <a:pt x="1802" y="3637"/>
                      <a:pt x="868" y="4604"/>
                      <a:pt x="0" y="5638"/>
                    </a:cubicBezTo>
                    <a:cubicBezTo>
                      <a:pt x="1035" y="4771"/>
                      <a:pt x="2002" y="3870"/>
                      <a:pt x="2936" y="2903"/>
                    </a:cubicBezTo>
                    <a:cubicBezTo>
                      <a:pt x="3903" y="1969"/>
                      <a:pt x="4804" y="1001"/>
                      <a:pt x="56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343;p66">
                <a:extLst>
                  <a:ext uri="{FF2B5EF4-FFF2-40B4-BE49-F238E27FC236}">
                    <a16:creationId xmlns:a16="http://schemas.microsoft.com/office/drawing/2014/main" id="{6706E92D-B546-83A3-4BA9-F29DA94DA479}"/>
                  </a:ext>
                </a:extLst>
              </p:cNvPr>
              <p:cNvSpPr/>
              <p:nvPr/>
            </p:nvSpPr>
            <p:spPr>
              <a:xfrm>
                <a:off x="1242638" y="4239316"/>
                <a:ext cx="142092" cy="140597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6206" extrusionOk="0">
                    <a:moveTo>
                      <a:pt x="6235" y="0"/>
                    </a:moveTo>
                    <a:cubicBezTo>
                      <a:pt x="6137" y="0"/>
                      <a:pt x="4717" y="1323"/>
                      <a:pt x="3036" y="3036"/>
                    </a:cubicBezTo>
                    <a:cubicBezTo>
                      <a:pt x="1969" y="4037"/>
                      <a:pt x="935" y="5104"/>
                      <a:pt x="1" y="6205"/>
                    </a:cubicBezTo>
                    <a:cubicBezTo>
                      <a:pt x="1" y="6206"/>
                      <a:pt x="2" y="6206"/>
                      <a:pt x="3" y="6206"/>
                    </a:cubicBezTo>
                    <a:cubicBezTo>
                      <a:pt x="69" y="6206"/>
                      <a:pt x="1490" y="4883"/>
                      <a:pt x="3203" y="3170"/>
                    </a:cubicBezTo>
                    <a:cubicBezTo>
                      <a:pt x="4904" y="1469"/>
                      <a:pt x="6272" y="34"/>
                      <a:pt x="6238" y="1"/>
                    </a:cubicBezTo>
                    <a:cubicBezTo>
                      <a:pt x="6238" y="0"/>
                      <a:pt x="6237" y="0"/>
                      <a:pt x="6235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344;p66">
                <a:extLst>
                  <a:ext uri="{FF2B5EF4-FFF2-40B4-BE49-F238E27FC236}">
                    <a16:creationId xmlns:a16="http://schemas.microsoft.com/office/drawing/2014/main" id="{DE009E31-3316-963B-6876-58EF51034D5A}"/>
                  </a:ext>
                </a:extLst>
              </p:cNvPr>
              <p:cNvSpPr/>
              <p:nvPr/>
            </p:nvSpPr>
            <p:spPr>
              <a:xfrm>
                <a:off x="1238107" y="4306579"/>
                <a:ext cx="153442" cy="150452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6641" extrusionOk="0">
                    <a:moveTo>
                      <a:pt x="6737" y="0"/>
                    </a:moveTo>
                    <a:cubicBezTo>
                      <a:pt x="6670" y="0"/>
                      <a:pt x="5150" y="1423"/>
                      <a:pt x="3303" y="3236"/>
                    </a:cubicBezTo>
                    <a:cubicBezTo>
                      <a:pt x="1468" y="5071"/>
                      <a:pt x="1" y="6605"/>
                      <a:pt x="67" y="6639"/>
                    </a:cubicBezTo>
                    <a:cubicBezTo>
                      <a:pt x="68" y="6640"/>
                      <a:pt x="69" y="6641"/>
                      <a:pt x="72" y="6641"/>
                    </a:cubicBezTo>
                    <a:cubicBezTo>
                      <a:pt x="168" y="6641"/>
                      <a:pt x="1675" y="5197"/>
                      <a:pt x="3470" y="3403"/>
                    </a:cubicBezTo>
                    <a:cubicBezTo>
                      <a:pt x="5304" y="1568"/>
                      <a:pt x="6772" y="34"/>
                      <a:pt x="6739" y="1"/>
                    </a:cubicBezTo>
                    <a:cubicBezTo>
                      <a:pt x="6738" y="0"/>
                      <a:pt x="6738" y="0"/>
                      <a:pt x="67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345;p66">
                <a:extLst>
                  <a:ext uri="{FF2B5EF4-FFF2-40B4-BE49-F238E27FC236}">
                    <a16:creationId xmlns:a16="http://schemas.microsoft.com/office/drawing/2014/main" id="{03680C1B-C465-20A5-F9DF-820487938A34}"/>
                  </a:ext>
                </a:extLst>
              </p:cNvPr>
              <p:cNvSpPr/>
              <p:nvPr/>
            </p:nvSpPr>
            <p:spPr>
              <a:xfrm>
                <a:off x="1236589" y="4373026"/>
                <a:ext cx="163252" cy="160307"/>
              </a:xfrm>
              <a:custGeom>
                <a:avLst/>
                <a:gdLst/>
                <a:ahLst/>
                <a:cxnLst/>
                <a:rect l="l" t="t" r="r" b="b"/>
                <a:pathLst>
                  <a:path w="7206" h="7076" extrusionOk="0">
                    <a:moveTo>
                      <a:pt x="7169" y="1"/>
                    </a:moveTo>
                    <a:cubicBezTo>
                      <a:pt x="7072" y="1"/>
                      <a:pt x="5464" y="1545"/>
                      <a:pt x="3537" y="3472"/>
                    </a:cubicBezTo>
                    <a:cubicBezTo>
                      <a:pt x="1569" y="5407"/>
                      <a:pt x="1" y="7041"/>
                      <a:pt x="34" y="7075"/>
                    </a:cubicBezTo>
                    <a:cubicBezTo>
                      <a:pt x="35" y="7075"/>
                      <a:pt x="35" y="7075"/>
                      <a:pt x="36" y="7075"/>
                    </a:cubicBezTo>
                    <a:cubicBezTo>
                      <a:pt x="102" y="7075"/>
                      <a:pt x="1723" y="5553"/>
                      <a:pt x="3670" y="3606"/>
                    </a:cubicBezTo>
                    <a:cubicBezTo>
                      <a:pt x="5638" y="1671"/>
                      <a:pt x="7206" y="36"/>
                      <a:pt x="7173" y="3"/>
                    </a:cubicBezTo>
                    <a:cubicBezTo>
                      <a:pt x="7172" y="2"/>
                      <a:pt x="7171" y="1"/>
                      <a:pt x="7169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346;p66">
                <a:extLst>
                  <a:ext uri="{FF2B5EF4-FFF2-40B4-BE49-F238E27FC236}">
                    <a16:creationId xmlns:a16="http://schemas.microsoft.com/office/drawing/2014/main" id="{018D43CE-3180-E504-85B2-107AC7E570C0}"/>
                  </a:ext>
                </a:extLst>
              </p:cNvPr>
              <p:cNvSpPr/>
              <p:nvPr/>
            </p:nvSpPr>
            <p:spPr>
              <a:xfrm>
                <a:off x="1232058" y="4441852"/>
                <a:ext cx="173084" cy="170819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7540" extrusionOk="0">
                    <a:moveTo>
                      <a:pt x="7605" y="0"/>
                    </a:moveTo>
                    <a:cubicBezTo>
                      <a:pt x="7538" y="0"/>
                      <a:pt x="5817" y="1623"/>
                      <a:pt x="3737" y="3703"/>
                    </a:cubicBezTo>
                    <a:cubicBezTo>
                      <a:pt x="1635" y="5771"/>
                      <a:pt x="1" y="7506"/>
                      <a:pt x="34" y="7539"/>
                    </a:cubicBezTo>
                    <a:cubicBezTo>
                      <a:pt x="34" y="7540"/>
                      <a:pt x="35" y="7540"/>
                      <a:pt x="36" y="7540"/>
                    </a:cubicBezTo>
                    <a:cubicBezTo>
                      <a:pt x="102" y="7540"/>
                      <a:pt x="1823" y="5884"/>
                      <a:pt x="3903" y="3837"/>
                    </a:cubicBezTo>
                    <a:cubicBezTo>
                      <a:pt x="5972" y="1768"/>
                      <a:pt x="7639" y="34"/>
                      <a:pt x="7606" y="1"/>
                    </a:cubicBezTo>
                    <a:cubicBezTo>
                      <a:pt x="7606" y="0"/>
                      <a:pt x="7605" y="0"/>
                      <a:pt x="76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347;p66">
                <a:extLst>
                  <a:ext uri="{FF2B5EF4-FFF2-40B4-BE49-F238E27FC236}">
                    <a16:creationId xmlns:a16="http://schemas.microsoft.com/office/drawing/2014/main" id="{5B295197-033D-39E1-92FC-F30DCA7665D6}"/>
                  </a:ext>
                </a:extLst>
              </p:cNvPr>
              <p:cNvSpPr/>
              <p:nvPr/>
            </p:nvSpPr>
            <p:spPr>
              <a:xfrm>
                <a:off x="1231310" y="4506826"/>
                <a:ext cx="182894" cy="179949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7943" extrusionOk="0">
                    <a:moveTo>
                      <a:pt x="8038" y="1"/>
                    </a:moveTo>
                    <a:cubicBezTo>
                      <a:pt x="7971" y="1"/>
                      <a:pt x="6151" y="1723"/>
                      <a:pt x="3970" y="3904"/>
                    </a:cubicBezTo>
                    <a:cubicBezTo>
                      <a:pt x="1768" y="6106"/>
                      <a:pt x="0" y="7907"/>
                      <a:pt x="67" y="7940"/>
                    </a:cubicBezTo>
                    <a:cubicBezTo>
                      <a:pt x="68" y="7942"/>
                      <a:pt x="69" y="7942"/>
                      <a:pt x="71" y="7942"/>
                    </a:cubicBezTo>
                    <a:cubicBezTo>
                      <a:pt x="168" y="7942"/>
                      <a:pt x="1975" y="6199"/>
                      <a:pt x="4137" y="4037"/>
                    </a:cubicBezTo>
                    <a:cubicBezTo>
                      <a:pt x="6338" y="1869"/>
                      <a:pt x="8073" y="35"/>
                      <a:pt x="8039" y="1"/>
                    </a:cubicBezTo>
                    <a:cubicBezTo>
                      <a:pt x="8039" y="1"/>
                      <a:pt x="8039" y="1"/>
                      <a:pt x="8038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348;p66">
                <a:extLst>
                  <a:ext uri="{FF2B5EF4-FFF2-40B4-BE49-F238E27FC236}">
                    <a16:creationId xmlns:a16="http://schemas.microsoft.com/office/drawing/2014/main" id="{1AB38B44-2315-1061-F156-AF03940D5C98}"/>
                  </a:ext>
                </a:extLst>
              </p:cNvPr>
              <p:cNvSpPr/>
              <p:nvPr/>
            </p:nvSpPr>
            <p:spPr>
              <a:xfrm>
                <a:off x="1225261" y="4567270"/>
                <a:ext cx="203306" cy="201086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8876" extrusionOk="0">
                    <a:moveTo>
                      <a:pt x="8937" y="0"/>
                    </a:moveTo>
                    <a:cubicBezTo>
                      <a:pt x="8840" y="0"/>
                      <a:pt x="6831" y="1943"/>
                      <a:pt x="4404" y="4338"/>
                    </a:cubicBezTo>
                    <a:cubicBezTo>
                      <a:pt x="1969" y="6807"/>
                      <a:pt x="0" y="8808"/>
                      <a:pt x="34" y="8875"/>
                    </a:cubicBezTo>
                    <a:cubicBezTo>
                      <a:pt x="34" y="8875"/>
                      <a:pt x="35" y="8875"/>
                      <a:pt x="35" y="8875"/>
                    </a:cubicBezTo>
                    <a:cubicBezTo>
                      <a:pt x="101" y="8875"/>
                      <a:pt x="2123" y="6920"/>
                      <a:pt x="4570" y="4505"/>
                    </a:cubicBezTo>
                    <a:cubicBezTo>
                      <a:pt x="7039" y="2037"/>
                      <a:pt x="8974" y="35"/>
                      <a:pt x="8940" y="2"/>
                    </a:cubicBezTo>
                    <a:cubicBezTo>
                      <a:pt x="8940" y="1"/>
                      <a:pt x="8939" y="0"/>
                      <a:pt x="89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349;p66">
                <a:extLst>
                  <a:ext uri="{FF2B5EF4-FFF2-40B4-BE49-F238E27FC236}">
                    <a16:creationId xmlns:a16="http://schemas.microsoft.com/office/drawing/2014/main" id="{48B19B7A-21AB-1ED9-A5DF-7FCA81CDAD0C}"/>
                  </a:ext>
                </a:extLst>
              </p:cNvPr>
              <p:cNvSpPr/>
              <p:nvPr/>
            </p:nvSpPr>
            <p:spPr>
              <a:xfrm>
                <a:off x="1261532" y="4635303"/>
                <a:ext cx="173084" cy="171634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7576" extrusionOk="0">
                    <a:moveTo>
                      <a:pt x="7571" y="0"/>
                    </a:moveTo>
                    <a:cubicBezTo>
                      <a:pt x="7504" y="0"/>
                      <a:pt x="5784" y="1623"/>
                      <a:pt x="3737" y="3704"/>
                    </a:cubicBezTo>
                    <a:cubicBezTo>
                      <a:pt x="1635" y="5805"/>
                      <a:pt x="1" y="7540"/>
                      <a:pt x="34" y="7573"/>
                    </a:cubicBezTo>
                    <a:cubicBezTo>
                      <a:pt x="35" y="7574"/>
                      <a:pt x="36" y="7575"/>
                      <a:pt x="38" y="7575"/>
                    </a:cubicBezTo>
                    <a:cubicBezTo>
                      <a:pt x="135" y="7575"/>
                      <a:pt x="1842" y="5931"/>
                      <a:pt x="3870" y="3870"/>
                    </a:cubicBezTo>
                    <a:cubicBezTo>
                      <a:pt x="5972" y="1769"/>
                      <a:pt x="7639" y="34"/>
                      <a:pt x="7573" y="1"/>
                    </a:cubicBezTo>
                    <a:cubicBezTo>
                      <a:pt x="7572" y="1"/>
                      <a:pt x="7572" y="0"/>
                      <a:pt x="757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350;p66">
                <a:extLst>
                  <a:ext uri="{FF2B5EF4-FFF2-40B4-BE49-F238E27FC236}">
                    <a16:creationId xmlns:a16="http://schemas.microsoft.com/office/drawing/2014/main" id="{ADBDA0CB-73B8-6335-E9EF-4AD0D3545C26}"/>
                  </a:ext>
                </a:extLst>
              </p:cNvPr>
              <p:cNvSpPr/>
              <p:nvPr/>
            </p:nvSpPr>
            <p:spPr>
              <a:xfrm>
                <a:off x="1304599" y="4708614"/>
                <a:ext cx="136066" cy="142092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6272" extrusionOk="0">
                    <a:moveTo>
                      <a:pt x="6005" y="1"/>
                    </a:moveTo>
                    <a:cubicBezTo>
                      <a:pt x="4938" y="968"/>
                      <a:pt x="3937" y="2002"/>
                      <a:pt x="2970" y="3070"/>
                    </a:cubicBezTo>
                    <a:cubicBezTo>
                      <a:pt x="1302" y="4804"/>
                      <a:pt x="1" y="6238"/>
                      <a:pt x="34" y="6272"/>
                    </a:cubicBezTo>
                    <a:cubicBezTo>
                      <a:pt x="1102" y="5304"/>
                      <a:pt x="2136" y="4270"/>
                      <a:pt x="3103" y="3203"/>
                    </a:cubicBezTo>
                    <a:cubicBezTo>
                      <a:pt x="4137" y="2202"/>
                      <a:pt x="5105" y="1101"/>
                      <a:pt x="600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351;p66">
                <a:extLst>
                  <a:ext uri="{FF2B5EF4-FFF2-40B4-BE49-F238E27FC236}">
                    <a16:creationId xmlns:a16="http://schemas.microsoft.com/office/drawing/2014/main" id="{E07C2576-E6E9-7F7B-9E25-7EB6CB7E8940}"/>
                  </a:ext>
                </a:extLst>
              </p:cNvPr>
              <p:cNvSpPr/>
              <p:nvPr/>
            </p:nvSpPr>
            <p:spPr>
              <a:xfrm>
                <a:off x="1260014" y="3843329"/>
                <a:ext cx="75600" cy="74829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3303" extrusionOk="0">
                    <a:moveTo>
                      <a:pt x="3337" y="1"/>
                    </a:moveTo>
                    <a:cubicBezTo>
                      <a:pt x="2703" y="468"/>
                      <a:pt x="2136" y="1001"/>
                      <a:pt x="1602" y="1568"/>
                    </a:cubicBezTo>
                    <a:cubicBezTo>
                      <a:pt x="1002" y="2102"/>
                      <a:pt x="468" y="2669"/>
                      <a:pt x="1" y="3303"/>
                    </a:cubicBezTo>
                    <a:cubicBezTo>
                      <a:pt x="635" y="2836"/>
                      <a:pt x="1202" y="2302"/>
                      <a:pt x="1735" y="1735"/>
                    </a:cubicBezTo>
                    <a:cubicBezTo>
                      <a:pt x="2336" y="1202"/>
                      <a:pt x="2870" y="601"/>
                      <a:pt x="3337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352;p66">
                <a:extLst>
                  <a:ext uri="{FF2B5EF4-FFF2-40B4-BE49-F238E27FC236}">
                    <a16:creationId xmlns:a16="http://schemas.microsoft.com/office/drawing/2014/main" id="{44BEA419-6C37-A2FA-745C-A6CD1ABF6427}"/>
                  </a:ext>
                </a:extLst>
              </p:cNvPr>
              <p:cNvSpPr/>
              <p:nvPr/>
            </p:nvSpPr>
            <p:spPr>
              <a:xfrm>
                <a:off x="336551" y="4449577"/>
                <a:ext cx="350677" cy="331692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14641" extrusionOk="0">
                    <a:moveTo>
                      <a:pt x="1946" y="1"/>
                    </a:moveTo>
                    <a:cubicBezTo>
                      <a:pt x="1776" y="1"/>
                      <a:pt x="1608" y="51"/>
                      <a:pt x="1468" y="160"/>
                    </a:cubicBezTo>
                    <a:cubicBezTo>
                      <a:pt x="1168" y="360"/>
                      <a:pt x="1135" y="727"/>
                      <a:pt x="1001" y="1061"/>
                    </a:cubicBezTo>
                    <a:cubicBezTo>
                      <a:pt x="834" y="1661"/>
                      <a:pt x="367" y="2128"/>
                      <a:pt x="167" y="2695"/>
                    </a:cubicBezTo>
                    <a:cubicBezTo>
                      <a:pt x="0" y="3295"/>
                      <a:pt x="201" y="4096"/>
                      <a:pt x="834" y="4163"/>
                    </a:cubicBezTo>
                    <a:lnTo>
                      <a:pt x="634" y="4229"/>
                    </a:lnTo>
                    <a:cubicBezTo>
                      <a:pt x="4003" y="7232"/>
                      <a:pt x="7372" y="10234"/>
                      <a:pt x="10708" y="13203"/>
                    </a:cubicBezTo>
                    <a:cubicBezTo>
                      <a:pt x="11476" y="13906"/>
                      <a:pt x="12367" y="14641"/>
                      <a:pt x="13409" y="14641"/>
                    </a:cubicBezTo>
                    <a:cubicBezTo>
                      <a:pt x="13454" y="14641"/>
                      <a:pt x="13498" y="14640"/>
                      <a:pt x="13543" y="14637"/>
                    </a:cubicBezTo>
                    <a:cubicBezTo>
                      <a:pt x="14644" y="14504"/>
                      <a:pt x="15478" y="13503"/>
                      <a:pt x="15411" y="12369"/>
                    </a:cubicBezTo>
                    <a:cubicBezTo>
                      <a:pt x="15245" y="11068"/>
                      <a:pt x="13944" y="10234"/>
                      <a:pt x="12910" y="9467"/>
                    </a:cubicBezTo>
                    <a:cubicBezTo>
                      <a:pt x="11008" y="8066"/>
                      <a:pt x="9074" y="6131"/>
                      <a:pt x="7306" y="4630"/>
                    </a:cubicBezTo>
                    <a:cubicBezTo>
                      <a:pt x="5438" y="3062"/>
                      <a:pt x="4203" y="1628"/>
                      <a:pt x="2502" y="193"/>
                    </a:cubicBezTo>
                    <a:cubicBezTo>
                      <a:pt x="2341" y="68"/>
                      <a:pt x="2142" y="1"/>
                      <a:pt x="19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353;p66">
                <a:extLst>
                  <a:ext uri="{FF2B5EF4-FFF2-40B4-BE49-F238E27FC236}">
                    <a16:creationId xmlns:a16="http://schemas.microsoft.com/office/drawing/2014/main" id="{664E52F7-B9CB-4567-5554-0394C19962D1}"/>
                  </a:ext>
                </a:extLst>
              </p:cNvPr>
              <p:cNvSpPr/>
              <p:nvPr/>
            </p:nvSpPr>
            <p:spPr>
              <a:xfrm>
                <a:off x="394729" y="4456963"/>
                <a:ext cx="275100" cy="241095"/>
              </a:xfrm>
              <a:custGeom>
                <a:avLst/>
                <a:gdLst/>
                <a:ahLst/>
                <a:cxnLst/>
                <a:rect l="l" t="t" r="r" b="b"/>
                <a:pathLst>
                  <a:path w="12143" h="1064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4" y="134"/>
                      <a:pt x="268" y="301"/>
                      <a:pt x="435" y="434"/>
                    </a:cubicBezTo>
                    <a:lnTo>
                      <a:pt x="1669" y="1635"/>
                    </a:lnTo>
                    <a:cubicBezTo>
                      <a:pt x="2736" y="2636"/>
                      <a:pt x="4204" y="4037"/>
                      <a:pt x="5872" y="5538"/>
                    </a:cubicBezTo>
                    <a:lnTo>
                      <a:pt x="8207" y="7673"/>
                    </a:lnTo>
                    <a:cubicBezTo>
                      <a:pt x="8841" y="8240"/>
                      <a:pt x="9508" y="8774"/>
                      <a:pt x="10242" y="9274"/>
                    </a:cubicBezTo>
                    <a:cubicBezTo>
                      <a:pt x="10842" y="9674"/>
                      <a:pt x="11309" y="10041"/>
                      <a:pt x="11643" y="10275"/>
                    </a:cubicBezTo>
                    <a:cubicBezTo>
                      <a:pt x="11809" y="10408"/>
                      <a:pt x="11976" y="10542"/>
                      <a:pt x="12143" y="10642"/>
                    </a:cubicBezTo>
                    <a:cubicBezTo>
                      <a:pt x="12010" y="10508"/>
                      <a:pt x="11876" y="10341"/>
                      <a:pt x="11709" y="10241"/>
                    </a:cubicBezTo>
                    <a:cubicBezTo>
                      <a:pt x="11409" y="9975"/>
                      <a:pt x="10942" y="9608"/>
                      <a:pt x="10342" y="9141"/>
                    </a:cubicBezTo>
                    <a:cubicBezTo>
                      <a:pt x="9641" y="8640"/>
                      <a:pt x="9007" y="8106"/>
                      <a:pt x="8374" y="7539"/>
                    </a:cubicBezTo>
                    <a:cubicBezTo>
                      <a:pt x="7640" y="6872"/>
                      <a:pt x="6873" y="6138"/>
                      <a:pt x="6039" y="5405"/>
                    </a:cubicBezTo>
                    <a:cubicBezTo>
                      <a:pt x="4404" y="3870"/>
                      <a:pt x="2903" y="2536"/>
                      <a:pt x="1802" y="1535"/>
                    </a:cubicBezTo>
                    <a:lnTo>
                      <a:pt x="501" y="401"/>
                    </a:lnTo>
                    <a:cubicBezTo>
                      <a:pt x="335" y="234"/>
                      <a:pt x="168" y="101"/>
                      <a:pt x="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354;p66">
                <a:extLst>
                  <a:ext uri="{FF2B5EF4-FFF2-40B4-BE49-F238E27FC236}">
                    <a16:creationId xmlns:a16="http://schemas.microsoft.com/office/drawing/2014/main" id="{6CFD609A-3DAA-A30E-F51D-F12CBB1ED3C5}"/>
                  </a:ext>
                </a:extLst>
              </p:cNvPr>
              <p:cNvSpPr/>
              <p:nvPr/>
            </p:nvSpPr>
            <p:spPr>
              <a:xfrm>
                <a:off x="366025" y="4496269"/>
                <a:ext cx="278883" cy="223695"/>
              </a:xfrm>
              <a:custGeom>
                <a:avLst/>
                <a:gdLst/>
                <a:ahLst/>
                <a:cxnLst/>
                <a:rect l="l" t="t" r="r" b="b"/>
                <a:pathLst>
                  <a:path w="12310" h="987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34" y="167"/>
                      <a:pt x="267" y="334"/>
                      <a:pt x="434" y="467"/>
                    </a:cubicBezTo>
                    <a:cubicBezTo>
                      <a:pt x="701" y="767"/>
                      <a:pt x="1135" y="1168"/>
                      <a:pt x="1635" y="1668"/>
                    </a:cubicBezTo>
                    <a:cubicBezTo>
                      <a:pt x="2669" y="2635"/>
                      <a:pt x="4170" y="3936"/>
                      <a:pt x="5871" y="5304"/>
                    </a:cubicBezTo>
                    <a:cubicBezTo>
                      <a:pt x="7572" y="6705"/>
                      <a:pt x="9174" y="7839"/>
                      <a:pt x="10341" y="8640"/>
                    </a:cubicBezTo>
                    <a:cubicBezTo>
                      <a:pt x="10942" y="9040"/>
                      <a:pt x="11442" y="9374"/>
                      <a:pt x="11775" y="9574"/>
                    </a:cubicBezTo>
                    <a:cubicBezTo>
                      <a:pt x="11942" y="9707"/>
                      <a:pt x="12109" y="9807"/>
                      <a:pt x="12309" y="9874"/>
                    </a:cubicBezTo>
                    <a:cubicBezTo>
                      <a:pt x="12142" y="9741"/>
                      <a:pt x="11976" y="9607"/>
                      <a:pt x="11809" y="9507"/>
                    </a:cubicBezTo>
                    <a:lnTo>
                      <a:pt x="10441" y="8506"/>
                    </a:lnTo>
                    <a:cubicBezTo>
                      <a:pt x="9274" y="7706"/>
                      <a:pt x="7706" y="6538"/>
                      <a:pt x="6005" y="5171"/>
                    </a:cubicBezTo>
                    <a:cubicBezTo>
                      <a:pt x="4303" y="3803"/>
                      <a:pt x="2802" y="2502"/>
                      <a:pt x="1735" y="1568"/>
                    </a:cubicBezTo>
                    <a:lnTo>
                      <a:pt x="501" y="434"/>
                    </a:lnTo>
                    <a:cubicBezTo>
                      <a:pt x="334" y="267"/>
                      <a:pt x="167" y="134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355;p66">
                <a:extLst>
                  <a:ext uri="{FF2B5EF4-FFF2-40B4-BE49-F238E27FC236}">
                    <a16:creationId xmlns:a16="http://schemas.microsoft.com/office/drawing/2014/main" id="{07B58EBB-7ECE-8E7E-9D9B-93134E8B6A0C}"/>
                  </a:ext>
                </a:extLst>
              </p:cNvPr>
              <p:cNvSpPr/>
              <p:nvPr/>
            </p:nvSpPr>
            <p:spPr>
              <a:xfrm>
                <a:off x="412876" y="4532540"/>
                <a:ext cx="64250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2803" extrusionOk="0">
                    <a:moveTo>
                      <a:pt x="2836" y="0"/>
                    </a:moveTo>
                    <a:lnTo>
                      <a:pt x="2836" y="0"/>
                    </a:lnTo>
                    <a:cubicBezTo>
                      <a:pt x="1768" y="834"/>
                      <a:pt x="834" y="1768"/>
                      <a:pt x="1" y="2802"/>
                    </a:cubicBezTo>
                    <a:cubicBezTo>
                      <a:pt x="534" y="2435"/>
                      <a:pt x="1035" y="1968"/>
                      <a:pt x="1502" y="1501"/>
                    </a:cubicBezTo>
                    <a:cubicBezTo>
                      <a:pt x="1969" y="1034"/>
                      <a:pt x="2436" y="534"/>
                      <a:pt x="283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356;p66">
                <a:extLst>
                  <a:ext uri="{FF2B5EF4-FFF2-40B4-BE49-F238E27FC236}">
                    <a16:creationId xmlns:a16="http://schemas.microsoft.com/office/drawing/2014/main" id="{C086A646-23FF-AEF5-43DC-BDF8F21ED001}"/>
                  </a:ext>
                </a:extLst>
              </p:cNvPr>
              <p:cNvSpPr/>
              <p:nvPr/>
            </p:nvSpPr>
            <p:spPr>
              <a:xfrm>
                <a:off x="556463" y="4665547"/>
                <a:ext cx="68033" cy="65767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2903" extrusionOk="0">
                    <a:moveTo>
                      <a:pt x="3003" y="0"/>
                    </a:moveTo>
                    <a:lnTo>
                      <a:pt x="3003" y="0"/>
                    </a:lnTo>
                    <a:cubicBezTo>
                      <a:pt x="2435" y="401"/>
                      <a:pt x="1902" y="868"/>
                      <a:pt x="1435" y="1368"/>
                    </a:cubicBezTo>
                    <a:cubicBezTo>
                      <a:pt x="901" y="1835"/>
                      <a:pt x="401" y="2335"/>
                      <a:pt x="0" y="2902"/>
                    </a:cubicBezTo>
                    <a:cubicBezTo>
                      <a:pt x="567" y="2502"/>
                      <a:pt x="1101" y="2035"/>
                      <a:pt x="1568" y="1535"/>
                    </a:cubicBezTo>
                    <a:cubicBezTo>
                      <a:pt x="2102" y="1068"/>
                      <a:pt x="2602" y="534"/>
                      <a:pt x="300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357;p66">
                <a:extLst>
                  <a:ext uri="{FF2B5EF4-FFF2-40B4-BE49-F238E27FC236}">
                    <a16:creationId xmlns:a16="http://schemas.microsoft.com/office/drawing/2014/main" id="{EA51B940-FA70-43AF-343C-FE7CAD7B2580}"/>
                  </a:ext>
                </a:extLst>
              </p:cNvPr>
              <p:cNvSpPr/>
              <p:nvPr/>
            </p:nvSpPr>
            <p:spPr>
              <a:xfrm>
                <a:off x="1120210" y="3594713"/>
                <a:ext cx="68033" cy="106569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4704" extrusionOk="0">
                    <a:moveTo>
                      <a:pt x="3003" y="0"/>
                    </a:moveTo>
                    <a:lnTo>
                      <a:pt x="3003" y="0"/>
                    </a:lnTo>
                    <a:cubicBezTo>
                      <a:pt x="2403" y="734"/>
                      <a:pt x="1869" y="1501"/>
                      <a:pt x="1402" y="2302"/>
                    </a:cubicBezTo>
                    <a:cubicBezTo>
                      <a:pt x="868" y="3069"/>
                      <a:pt x="401" y="3870"/>
                      <a:pt x="1" y="4703"/>
                    </a:cubicBezTo>
                    <a:cubicBezTo>
                      <a:pt x="568" y="3970"/>
                      <a:pt x="1102" y="3202"/>
                      <a:pt x="1602" y="2402"/>
                    </a:cubicBezTo>
                    <a:cubicBezTo>
                      <a:pt x="2136" y="1635"/>
                      <a:pt x="2603" y="834"/>
                      <a:pt x="300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358;p66">
                <a:extLst>
                  <a:ext uri="{FF2B5EF4-FFF2-40B4-BE49-F238E27FC236}">
                    <a16:creationId xmlns:a16="http://schemas.microsoft.com/office/drawing/2014/main" id="{92DC8972-011A-191E-7E1E-EA0805B33B88}"/>
                  </a:ext>
                </a:extLst>
              </p:cNvPr>
              <p:cNvSpPr/>
              <p:nvPr/>
            </p:nvSpPr>
            <p:spPr>
              <a:xfrm>
                <a:off x="1416447" y="3590930"/>
                <a:ext cx="52174" cy="1133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5004" extrusionOk="0">
                    <a:moveTo>
                      <a:pt x="1" y="0"/>
                    </a:moveTo>
                    <a:cubicBezTo>
                      <a:pt x="268" y="868"/>
                      <a:pt x="635" y="1735"/>
                      <a:pt x="1068" y="2535"/>
                    </a:cubicBezTo>
                    <a:cubicBezTo>
                      <a:pt x="1402" y="3403"/>
                      <a:pt x="1835" y="4237"/>
                      <a:pt x="2302" y="5004"/>
                    </a:cubicBezTo>
                    <a:cubicBezTo>
                      <a:pt x="1669" y="3269"/>
                      <a:pt x="901" y="1601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359;p66">
                <a:extLst>
                  <a:ext uri="{FF2B5EF4-FFF2-40B4-BE49-F238E27FC236}">
                    <a16:creationId xmlns:a16="http://schemas.microsoft.com/office/drawing/2014/main" id="{4D1984CE-E0A6-FE9A-B74D-260B6951E0C4}"/>
                  </a:ext>
                </a:extLst>
              </p:cNvPr>
              <p:cNvSpPr/>
              <p:nvPr/>
            </p:nvSpPr>
            <p:spPr>
              <a:xfrm>
                <a:off x="1984000" y="4197948"/>
                <a:ext cx="272812" cy="387695"/>
              </a:xfrm>
              <a:custGeom>
                <a:avLst/>
                <a:gdLst/>
                <a:ahLst/>
                <a:cxnLst/>
                <a:rect l="l" t="t" r="r" b="b"/>
                <a:pathLst>
                  <a:path w="12042" h="17113" extrusionOk="0">
                    <a:moveTo>
                      <a:pt x="9723" y="0"/>
                    </a:moveTo>
                    <a:cubicBezTo>
                      <a:pt x="9520" y="0"/>
                      <a:pt x="9313" y="30"/>
                      <a:pt x="9107" y="92"/>
                    </a:cubicBezTo>
                    <a:cubicBezTo>
                      <a:pt x="7872" y="526"/>
                      <a:pt x="7372" y="1960"/>
                      <a:pt x="6838" y="3161"/>
                    </a:cubicBezTo>
                    <a:cubicBezTo>
                      <a:pt x="5904" y="5329"/>
                      <a:pt x="4437" y="7164"/>
                      <a:pt x="3102" y="9099"/>
                    </a:cubicBezTo>
                    <a:cubicBezTo>
                      <a:pt x="1735" y="11000"/>
                      <a:pt x="500" y="13068"/>
                      <a:pt x="100" y="15370"/>
                    </a:cubicBezTo>
                    <a:cubicBezTo>
                      <a:pt x="0" y="15737"/>
                      <a:pt x="67" y="16104"/>
                      <a:pt x="300" y="16404"/>
                    </a:cubicBezTo>
                    <a:cubicBezTo>
                      <a:pt x="567" y="16637"/>
                      <a:pt x="967" y="16604"/>
                      <a:pt x="1301" y="16637"/>
                    </a:cubicBezTo>
                    <a:cubicBezTo>
                      <a:pt x="1901" y="16671"/>
                      <a:pt x="2468" y="17038"/>
                      <a:pt x="3069" y="17104"/>
                    </a:cubicBezTo>
                    <a:cubicBezTo>
                      <a:pt x="3120" y="17110"/>
                      <a:pt x="3171" y="17113"/>
                      <a:pt x="3221" y="17113"/>
                    </a:cubicBezTo>
                    <a:cubicBezTo>
                      <a:pt x="3763" y="17113"/>
                      <a:pt x="4256" y="16792"/>
                      <a:pt x="4470" y="16304"/>
                    </a:cubicBezTo>
                    <a:lnTo>
                      <a:pt x="10975" y="4495"/>
                    </a:lnTo>
                    <a:cubicBezTo>
                      <a:pt x="11508" y="3528"/>
                      <a:pt x="12042" y="2461"/>
                      <a:pt x="11708" y="1427"/>
                    </a:cubicBezTo>
                    <a:cubicBezTo>
                      <a:pt x="11410" y="559"/>
                      <a:pt x="10605" y="0"/>
                      <a:pt x="9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360;p66">
                <a:extLst>
                  <a:ext uri="{FF2B5EF4-FFF2-40B4-BE49-F238E27FC236}">
                    <a16:creationId xmlns:a16="http://schemas.microsoft.com/office/drawing/2014/main" id="{3D6C7188-3547-F503-EF74-F6323BC52BF4}"/>
                  </a:ext>
                </a:extLst>
              </p:cNvPr>
              <p:cNvSpPr/>
              <p:nvPr/>
            </p:nvSpPr>
            <p:spPr>
              <a:xfrm>
                <a:off x="2027815" y="4249148"/>
                <a:ext cx="151924" cy="319685"/>
              </a:xfrm>
              <a:custGeom>
                <a:avLst/>
                <a:gdLst/>
                <a:ahLst/>
                <a:cxnLst/>
                <a:rect l="l" t="t" r="r" b="b"/>
                <a:pathLst>
                  <a:path w="6706" h="14111" extrusionOk="0">
                    <a:moveTo>
                      <a:pt x="6706" y="0"/>
                    </a:moveTo>
                    <a:lnTo>
                      <a:pt x="6706" y="0"/>
                    </a:lnTo>
                    <a:cubicBezTo>
                      <a:pt x="6572" y="167"/>
                      <a:pt x="6505" y="334"/>
                      <a:pt x="6405" y="534"/>
                    </a:cubicBezTo>
                    <a:cubicBezTo>
                      <a:pt x="6239" y="934"/>
                      <a:pt x="6005" y="1468"/>
                      <a:pt x="5738" y="2069"/>
                    </a:cubicBezTo>
                    <a:cubicBezTo>
                      <a:pt x="5171" y="3336"/>
                      <a:pt x="4371" y="5137"/>
                      <a:pt x="3437" y="7106"/>
                    </a:cubicBezTo>
                    <a:cubicBezTo>
                      <a:pt x="2503" y="9040"/>
                      <a:pt x="1635" y="10808"/>
                      <a:pt x="1001" y="12076"/>
                    </a:cubicBezTo>
                    <a:lnTo>
                      <a:pt x="234" y="13577"/>
                    </a:lnTo>
                    <a:cubicBezTo>
                      <a:pt x="168" y="13744"/>
                      <a:pt x="67" y="13944"/>
                      <a:pt x="1" y="14111"/>
                    </a:cubicBezTo>
                    <a:cubicBezTo>
                      <a:pt x="134" y="13944"/>
                      <a:pt x="234" y="13777"/>
                      <a:pt x="334" y="13610"/>
                    </a:cubicBezTo>
                    <a:cubicBezTo>
                      <a:pt x="534" y="13277"/>
                      <a:pt x="801" y="12776"/>
                      <a:pt x="1135" y="12142"/>
                    </a:cubicBezTo>
                    <a:cubicBezTo>
                      <a:pt x="1802" y="10908"/>
                      <a:pt x="2736" y="9140"/>
                      <a:pt x="3637" y="7206"/>
                    </a:cubicBezTo>
                    <a:cubicBezTo>
                      <a:pt x="4571" y="5238"/>
                      <a:pt x="5338" y="3436"/>
                      <a:pt x="5872" y="2135"/>
                    </a:cubicBezTo>
                    <a:cubicBezTo>
                      <a:pt x="6138" y="1468"/>
                      <a:pt x="6372" y="934"/>
                      <a:pt x="6505" y="568"/>
                    </a:cubicBezTo>
                    <a:cubicBezTo>
                      <a:pt x="6572" y="367"/>
                      <a:pt x="6639" y="201"/>
                      <a:pt x="67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2361;p66">
                <a:extLst>
                  <a:ext uri="{FF2B5EF4-FFF2-40B4-BE49-F238E27FC236}">
                    <a16:creationId xmlns:a16="http://schemas.microsoft.com/office/drawing/2014/main" id="{83C3781F-4CAE-D395-1D46-BADA01F67A2B}"/>
                  </a:ext>
                </a:extLst>
              </p:cNvPr>
              <p:cNvSpPr/>
              <p:nvPr/>
            </p:nvSpPr>
            <p:spPr>
              <a:xfrm>
                <a:off x="1987013" y="4196249"/>
                <a:ext cx="176868" cy="324216"/>
              </a:xfrm>
              <a:custGeom>
                <a:avLst/>
                <a:gdLst/>
                <a:ahLst/>
                <a:cxnLst/>
                <a:rect l="l" t="t" r="r" b="b"/>
                <a:pathLst>
                  <a:path w="7807" h="14311" extrusionOk="0">
                    <a:moveTo>
                      <a:pt x="7806" y="0"/>
                    </a:moveTo>
                    <a:lnTo>
                      <a:pt x="7806" y="0"/>
                    </a:lnTo>
                    <a:cubicBezTo>
                      <a:pt x="7639" y="167"/>
                      <a:pt x="7506" y="367"/>
                      <a:pt x="7406" y="534"/>
                    </a:cubicBezTo>
                    <a:cubicBezTo>
                      <a:pt x="7172" y="868"/>
                      <a:pt x="6839" y="1368"/>
                      <a:pt x="6438" y="2002"/>
                    </a:cubicBezTo>
                    <a:cubicBezTo>
                      <a:pt x="5638" y="3236"/>
                      <a:pt x="4570" y="4971"/>
                      <a:pt x="3503" y="6972"/>
                    </a:cubicBezTo>
                    <a:cubicBezTo>
                      <a:pt x="2436" y="8940"/>
                      <a:pt x="1535" y="10775"/>
                      <a:pt x="934" y="12109"/>
                    </a:cubicBezTo>
                    <a:cubicBezTo>
                      <a:pt x="634" y="12776"/>
                      <a:pt x="401" y="13343"/>
                      <a:pt x="234" y="13710"/>
                    </a:cubicBezTo>
                    <a:cubicBezTo>
                      <a:pt x="134" y="13910"/>
                      <a:pt x="67" y="14111"/>
                      <a:pt x="0" y="14311"/>
                    </a:cubicBezTo>
                    <a:cubicBezTo>
                      <a:pt x="134" y="14144"/>
                      <a:pt x="234" y="13944"/>
                      <a:pt x="301" y="13744"/>
                    </a:cubicBezTo>
                    <a:lnTo>
                      <a:pt x="1068" y="12176"/>
                    </a:lnTo>
                    <a:cubicBezTo>
                      <a:pt x="1735" y="10875"/>
                      <a:pt x="2636" y="9074"/>
                      <a:pt x="3703" y="7072"/>
                    </a:cubicBezTo>
                    <a:cubicBezTo>
                      <a:pt x="4771" y="5071"/>
                      <a:pt x="5805" y="3303"/>
                      <a:pt x="6572" y="2069"/>
                    </a:cubicBezTo>
                    <a:lnTo>
                      <a:pt x="7472" y="568"/>
                    </a:lnTo>
                    <a:cubicBezTo>
                      <a:pt x="7606" y="401"/>
                      <a:pt x="7706" y="201"/>
                      <a:pt x="78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2362;p66">
                <a:extLst>
                  <a:ext uri="{FF2B5EF4-FFF2-40B4-BE49-F238E27FC236}">
                    <a16:creationId xmlns:a16="http://schemas.microsoft.com/office/drawing/2014/main" id="{E6E2F0F4-8EE8-A2A6-C38A-A26D95071B2D}"/>
                  </a:ext>
                </a:extLst>
              </p:cNvPr>
              <p:cNvSpPr/>
              <p:nvPr/>
            </p:nvSpPr>
            <p:spPr>
              <a:xfrm>
                <a:off x="2020270" y="4456849"/>
                <a:ext cx="98255" cy="43226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1908" extrusionOk="0">
                    <a:moveTo>
                      <a:pt x="13" y="0"/>
                    </a:moveTo>
                    <a:cubicBezTo>
                      <a:pt x="6" y="0"/>
                      <a:pt x="2" y="2"/>
                      <a:pt x="0" y="6"/>
                    </a:cubicBezTo>
                    <a:cubicBezTo>
                      <a:pt x="634" y="506"/>
                      <a:pt x="1301" y="906"/>
                      <a:pt x="2035" y="1207"/>
                    </a:cubicBezTo>
                    <a:cubicBezTo>
                      <a:pt x="2769" y="1573"/>
                      <a:pt x="3536" y="1807"/>
                      <a:pt x="4303" y="1907"/>
                    </a:cubicBezTo>
                    <a:cubicBezTo>
                      <a:pt x="4337" y="1874"/>
                      <a:pt x="3303" y="1540"/>
                      <a:pt x="2135" y="1006"/>
                    </a:cubicBezTo>
                    <a:cubicBezTo>
                      <a:pt x="1031" y="533"/>
                      <a:pt x="136" y="0"/>
                      <a:pt x="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2363;p66">
                <a:extLst>
                  <a:ext uri="{FF2B5EF4-FFF2-40B4-BE49-F238E27FC236}">
                    <a16:creationId xmlns:a16="http://schemas.microsoft.com/office/drawing/2014/main" id="{6FF9272E-7E3E-AF0A-FE44-B7F3CE8619F8}"/>
                  </a:ext>
                </a:extLst>
              </p:cNvPr>
              <p:cNvSpPr/>
              <p:nvPr/>
            </p:nvSpPr>
            <p:spPr>
              <a:xfrm>
                <a:off x="2135131" y="4246135"/>
                <a:ext cx="99025" cy="58948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2602" extrusionOk="0">
                    <a:moveTo>
                      <a:pt x="0" y="0"/>
                    </a:moveTo>
                    <a:cubicBezTo>
                      <a:pt x="668" y="500"/>
                      <a:pt x="1401" y="934"/>
                      <a:pt x="2135" y="1368"/>
                    </a:cubicBezTo>
                    <a:cubicBezTo>
                      <a:pt x="2836" y="1801"/>
                      <a:pt x="3603" y="2235"/>
                      <a:pt x="4370" y="2602"/>
                    </a:cubicBezTo>
                    <a:cubicBezTo>
                      <a:pt x="3703" y="2068"/>
                      <a:pt x="3003" y="1568"/>
                      <a:pt x="2269" y="1168"/>
                    </a:cubicBezTo>
                    <a:cubicBezTo>
                      <a:pt x="1535" y="701"/>
                      <a:pt x="801" y="300"/>
                      <a:pt x="0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2364;p66">
                <a:extLst>
                  <a:ext uri="{FF2B5EF4-FFF2-40B4-BE49-F238E27FC236}">
                    <a16:creationId xmlns:a16="http://schemas.microsoft.com/office/drawing/2014/main" id="{C26F3441-C705-77CB-8B26-A0C6272AE8EB}"/>
                  </a:ext>
                </a:extLst>
              </p:cNvPr>
              <p:cNvSpPr/>
              <p:nvPr/>
            </p:nvSpPr>
            <p:spPr>
              <a:xfrm>
                <a:off x="2518273" y="4806099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1" y="1"/>
                    </a:moveTo>
                    <a:lnTo>
                      <a:pt x="1" y="4737"/>
                    </a:lnTo>
                    <a:lnTo>
                      <a:pt x="21950" y="4737"/>
                    </a:lnTo>
                    <a:lnTo>
                      <a:pt x="2195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2365;p66">
                <a:extLst>
                  <a:ext uri="{FF2B5EF4-FFF2-40B4-BE49-F238E27FC236}">
                    <a16:creationId xmlns:a16="http://schemas.microsoft.com/office/drawing/2014/main" id="{A535B524-B72D-297D-1EDA-9376308ABD6F}"/>
                  </a:ext>
                </a:extLst>
              </p:cNvPr>
              <p:cNvSpPr/>
              <p:nvPr/>
            </p:nvSpPr>
            <p:spPr>
              <a:xfrm>
                <a:off x="2715507" y="4806099"/>
                <a:ext cx="82396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738" extrusionOk="0">
                    <a:moveTo>
                      <a:pt x="1" y="1"/>
                    </a:moveTo>
                    <a:lnTo>
                      <a:pt x="368" y="4737"/>
                    </a:lnTo>
                    <a:lnTo>
                      <a:pt x="3470" y="4737"/>
                    </a:lnTo>
                    <a:lnTo>
                      <a:pt x="3637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366;p66">
                <a:extLst>
                  <a:ext uri="{FF2B5EF4-FFF2-40B4-BE49-F238E27FC236}">
                    <a16:creationId xmlns:a16="http://schemas.microsoft.com/office/drawing/2014/main" id="{64BC1551-E564-7A97-1291-856672AB25BC}"/>
                  </a:ext>
                </a:extLst>
              </p:cNvPr>
              <p:cNvSpPr/>
              <p:nvPr/>
            </p:nvSpPr>
            <p:spPr>
              <a:xfrm>
                <a:off x="2397363" y="4806099"/>
                <a:ext cx="498025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83" h="4738" extrusionOk="0">
                    <a:moveTo>
                      <a:pt x="0" y="1"/>
                    </a:moveTo>
                    <a:lnTo>
                      <a:pt x="0" y="4737"/>
                    </a:lnTo>
                    <a:lnTo>
                      <a:pt x="21983" y="4737"/>
                    </a:lnTo>
                    <a:lnTo>
                      <a:pt x="21983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367;p66">
                <a:extLst>
                  <a:ext uri="{FF2B5EF4-FFF2-40B4-BE49-F238E27FC236}">
                    <a16:creationId xmlns:a16="http://schemas.microsoft.com/office/drawing/2014/main" id="{92BB51AE-0924-5B72-DB7D-346EFC47873E}"/>
                  </a:ext>
                </a:extLst>
              </p:cNvPr>
              <p:cNvSpPr/>
              <p:nvPr/>
            </p:nvSpPr>
            <p:spPr>
              <a:xfrm>
                <a:off x="2398881" y="4820462"/>
                <a:ext cx="495012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01" extrusionOk="0">
                    <a:moveTo>
                      <a:pt x="10908" y="1"/>
                    </a:moveTo>
                    <a:cubicBezTo>
                      <a:pt x="4904" y="1"/>
                      <a:pt x="0" y="34"/>
                      <a:pt x="0" y="101"/>
                    </a:cubicBezTo>
                    <a:cubicBezTo>
                      <a:pt x="0" y="167"/>
                      <a:pt x="4904" y="201"/>
                      <a:pt x="10908" y="201"/>
                    </a:cubicBezTo>
                    <a:cubicBezTo>
                      <a:pt x="16946" y="201"/>
                      <a:pt x="21849" y="167"/>
                      <a:pt x="21849" y="101"/>
                    </a:cubicBezTo>
                    <a:cubicBezTo>
                      <a:pt x="21849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368;p66">
                <a:extLst>
                  <a:ext uri="{FF2B5EF4-FFF2-40B4-BE49-F238E27FC236}">
                    <a16:creationId xmlns:a16="http://schemas.microsoft.com/office/drawing/2014/main" id="{4FA895FB-0F26-E68F-3D9F-FFAA0F83D68F}"/>
                  </a:ext>
                </a:extLst>
              </p:cNvPr>
              <p:cNvSpPr/>
              <p:nvPr/>
            </p:nvSpPr>
            <p:spPr>
              <a:xfrm>
                <a:off x="2398881" y="4845405"/>
                <a:ext cx="494241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01" extrusionOk="0">
                    <a:moveTo>
                      <a:pt x="10908" y="0"/>
                    </a:moveTo>
                    <a:cubicBezTo>
                      <a:pt x="4904" y="0"/>
                      <a:pt x="0" y="34"/>
                      <a:pt x="0" y="100"/>
                    </a:cubicBezTo>
                    <a:cubicBezTo>
                      <a:pt x="0" y="167"/>
                      <a:pt x="4904" y="200"/>
                      <a:pt x="10908" y="200"/>
                    </a:cubicBezTo>
                    <a:cubicBezTo>
                      <a:pt x="16946" y="200"/>
                      <a:pt x="21816" y="167"/>
                      <a:pt x="21816" y="100"/>
                    </a:cubicBezTo>
                    <a:cubicBezTo>
                      <a:pt x="21816" y="34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369;p66">
                <a:extLst>
                  <a:ext uri="{FF2B5EF4-FFF2-40B4-BE49-F238E27FC236}">
                    <a16:creationId xmlns:a16="http://schemas.microsoft.com/office/drawing/2014/main" id="{3B438CFC-C845-7438-5919-4A3F856828C8}"/>
                  </a:ext>
                </a:extLst>
              </p:cNvPr>
              <p:cNvSpPr/>
              <p:nvPr/>
            </p:nvSpPr>
            <p:spPr>
              <a:xfrm>
                <a:off x="2398881" y="4869578"/>
                <a:ext cx="494241" cy="5324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35" extrusionOk="0">
                    <a:moveTo>
                      <a:pt x="10908" y="1"/>
                    </a:moveTo>
                    <a:cubicBezTo>
                      <a:pt x="4904" y="1"/>
                      <a:pt x="0" y="67"/>
                      <a:pt x="0" y="101"/>
                    </a:cubicBezTo>
                    <a:cubicBezTo>
                      <a:pt x="0" y="168"/>
                      <a:pt x="4904" y="234"/>
                      <a:pt x="10908" y="234"/>
                    </a:cubicBezTo>
                    <a:cubicBezTo>
                      <a:pt x="16946" y="234"/>
                      <a:pt x="21816" y="168"/>
                      <a:pt x="21816" y="101"/>
                    </a:cubicBezTo>
                    <a:cubicBezTo>
                      <a:pt x="21816" y="67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370;p66">
                <a:extLst>
                  <a:ext uri="{FF2B5EF4-FFF2-40B4-BE49-F238E27FC236}">
                    <a16:creationId xmlns:a16="http://schemas.microsoft.com/office/drawing/2014/main" id="{4EA6E269-D12A-7A4E-D676-57415DCA7ED1}"/>
                  </a:ext>
                </a:extLst>
              </p:cNvPr>
              <p:cNvSpPr/>
              <p:nvPr/>
            </p:nvSpPr>
            <p:spPr>
              <a:xfrm>
                <a:off x="2398881" y="4894521"/>
                <a:ext cx="494241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01" extrusionOk="0">
                    <a:moveTo>
                      <a:pt x="10908" y="1"/>
                    </a:moveTo>
                    <a:cubicBezTo>
                      <a:pt x="4904" y="1"/>
                      <a:pt x="0" y="34"/>
                      <a:pt x="0" y="101"/>
                    </a:cubicBezTo>
                    <a:cubicBezTo>
                      <a:pt x="0" y="167"/>
                      <a:pt x="4904" y="201"/>
                      <a:pt x="10908" y="201"/>
                    </a:cubicBezTo>
                    <a:cubicBezTo>
                      <a:pt x="16946" y="201"/>
                      <a:pt x="21816" y="167"/>
                      <a:pt x="21816" y="101"/>
                    </a:cubicBezTo>
                    <a:cubicBezTo>
                      <a:pt x="21816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2371;p66">
                <a:extLst>
                  <a:ext uri="{FF2B5EF4-FFF2-40B4-BE49-F238E27FC236}">
                    <a16:creationId xmlns:a16="http://schemas.microsoft.com/office/drawing/2014/main" id="{EF2CC2C6-BC25-0D36-9DD7-20E8B4F62445}"/>
                  </a:ext>
                </a:extLst>
              </p:cNvPr>
              <p:cNvSpPr/>
              <p:nvPr/>
            </p:nvSpPr>
            <p:spPr>
              <a:xfrm>
                <a:off x="2595345" y="4806099"/>
                <a:ext cx="81649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4738" extrusionOk="0">
                    <a:moveTo>
                      <a:pt x="1" y="1"/>
                    </a:moveTo>
                    <a:lnTo>
                      <a:pt x="368" y="4737"/>
                    </a:lnTo>
                    <a:lnTo>
                      <a:pt x="3470" y="4737"/>
                    </a:lnTo>
                    <a:lnTo>
                      <a:pt x="360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372;p66">
                <a:extLst>
                  <a:ext uri="{FF2B5EF4-FFF2-40B4-BE49-F238E27FC236}">
                    <a16:creationId xmlns:a16="http://schemas.microsoft.com/office/drawing/2014/main" id="{294FCD87-F2E9-2B91-1CC8-B23C1ECD446C}"/>
                  </a:ext>
                </a:extLst>
              </p:cNvPr>
              <p:cNvSpPr/>
              <p:nvPr/>
            </p:nvSpPr>
            <p:spPr>
              <a:xfrm>
                <a:off x="2578739" y="4699552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0" y="0"/>
                    </a:moveTo>
                    <a:lnTo>
                      <a:pt x="0" y="4737"/>
                    </a:lnTo>
                    <a:lnTo>
                      <a:pt x="21949" y="4737"/>
                    </a:lnTo>
                    <a:lnTo>
                      <a:pt x="219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373;p66">
                <a:extLst>
                  <a:ext uri="{FF2B5EF4-FFF2-40B4-BE49-F238E27FC236}">
                    <a16:creationId xmlns:a16="http://schemas.microsoft.com/office/drawing/2014/main" id="{51C82CAD-CC80-082E-3FB0-D3E22A15A40D}"/>
                  </a:ext>
                </a:extLst>
              </p:cNvPr>
              <p:cNvSpPr/>
              <p:nvPr/>
            </p:nvSpPr>
            <p:spPr>
              <a:xfrm>
                <a:off x="2775973" y="4699552"/>
                <a:ext cx="82396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738" extrusionOk="0">
                    <a:moveTo>
                      <a:pt x="0" y="0"/>
                    </a:moveTo>
                    <a:lnTo>
                      <a:pt x="367" y="4737"/>
                    </a:lnTo>
                    <a:lnTo>
                      <a:pt x="3469" y="4737"/>
                    </a:lnTo>
                    <a:lnTo>
                      <a:pt x="3636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374;p66">
                <a:extLst>
                  <a:ext uri="{FF2B5EF4-FFF2-40B4-BE49-F238E27FC236}">
                    <a16:creationId xmlns:a16="http://schemas.microsoft.com/office/drawing/2014/main" id="{A6F1A52E-725F-39DF-6EB8-3B79A6D5554A}"/>
                  </a:ext>
                </a:extLst>
              </p:cNvPr>
              <p:cNvSpPr/>
              <p:nvPr/>
            </p:nvSpPr>
            <p:spPr>
              <a:xfrm>
                <a:off x="2457806" y="4699552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1" y="0"/>
                    </a:moveTo>
                    <a:lnTo>
                      <a:pt x="1" y="4737"/>
                    </a:lnTo>
                    <a:lnTo>
                      <a:pt x="21950" y="4737"/>
                    </a:lnTo>
                    <a:lnTo>
                      <a:pt x="2195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375;p66">
                <a:extLst>
                  <a:ext uri="{FF2B5EF4-FFF2-40B4-BE49-F238E27FC236}">
                    <a16:creationId xmlns:a16="http://schemas.microsoft.com/office/drawing/2014/main" id="{C5EBAE6C-C7EF-EC3B-1957-4CF68B838F75}"/>
                  </a:ext>
                </a:extLst>
              </p:cNvPr>
              <p:cNvSpPr/>
              <p:nvPr/>
            </p:nvSpPr>
            <p:spPr>
              <a:xfrm>
                <a:off x="2459324" y="4713916"/>
                <a:ext cx="494264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4" extrusionOk="0">
                    <a:moveTo>
                      <a:pt x="10908" y="0"/>
                    </a:moveTo>
                    <a:cubicBezTo>
                      <a:pt x="4904" y="0"/>
                      <a:pt x="1" y="67"/>
                      <a:pt x="1" y="100"/>
                    </a:cubicBezTo>
                    <a:cubicBezTo>
                      <a:pt x="1" y="167"/>
                      <a:pt x="4904" y="234"/>
                      <a:pt x="10908" y="234"/>
                    </a:cubicBezTo>
                    <a:cubicBezTo>
                      <a:pt x="16946" y="234"/>
                      <a:pt x="21816" y="167"/>
                      <a:pt x="21816" y="100"/>
                    </a:cubicBezTo>
                    <a:cubicBezTo>
                      <a:pt x="21816" y="34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376;p66">
                <a:extLst>
                  <a:ext uri="{FF2B5EF4-FFF2-40B4-BE49-F238E27FC236}">
                    <a16:creationId xmlns:a16="http://schemas.microsoft.com/office/drawing/2014/main" id="{321E93EC-1417-68E7-B96A-7E104C42B51F}"/>
                  </a:ext>
                </a:extLst>
              </p:cNvPr>
              <p:cNvSpPr/>
              <p:nvPr/>
            </p:nvSpPr>
            <p:spPr>
              <a:xfrm>
                <a:off x="2459324" y="4738836"/>
                <a:ext cx="494264" cy="4576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2" extrusionOk="0">
                    <a:moveTo>
                      <a:pt x="10908" y="1"/>
                    </a:moveTo>
                    <a:cubicBezTo>
                      <a:pt x="4904" y="1"/>
                      <a:pt x="1" y="34"/>
                      <a:pt x="1" y="101"/>
                    </a:cubicBezTo>
                    <a:cubicBezTo>
                      <a:pt x="1" y="168"/>
                      <a:pt x="4871" y="201"/>
                      <a:pt x="10908" y="201"/>
                    </a:cubicBezTo>
                    <a:cubicBezTo>
                      <a:pt x="16946" y="201"/>
                      <a:pt x="21816" y="168"/>
                      <a:pt x="21816" y="101"/>
                    </a:cubicBezTo>
                    <a:cubicBezTo>
                      <a:pt x="21816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377;p66">
                <a:extLst>
                  <a:ext uri="{FF2B5EF4-FFF2-40B4-BE49-F238E27FC236}">
                    <a16:creationId xmlns:a16="http://schemas.microsoft.com/office/drawing/2014/main" id="{EA9B2FF4-9EBB-85AD-6850-8271D96D9FD0}"/>
                  </a:ext>
                </a:extLst>
              </p:cNvPr>
              <p:cNvSpPr/>
              <p:nvPr/>
            </p:nvSpPr>
            <p:spPr>
              <a:xfrm>
                <a:off x="2459324" y="4763032"/>
                <a:ext cx="494264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4" extrusionOk="0">
                    <a:moveTo>
                      <a:pt x="10908" y="0"/>
                    </a:moveTo>
                    <a:cubicBezTo>
                      <a:pt x="4904" y="0"/>
                      <a:pt x="1" y="67"/>
                      <a:pt x="1" y="134"/>
                    </a:cubicBezTo>
                    <a:cubicBezTo>
                      <a:pt x="1" y="167"/>
                      <a:pt x="4871" y="234"/>
                      <a:pt x="10908" y="234"/>
                    </a:cubicBezTo>
                    <a:cubicBezTo>
                      <a:pt x="16946" y="234"/>
                      <a:pt x="21816" y="167"/>
                      <a:pt x="21816" y="134"/>
                    </a:cubicBezTo>
                    <a:cubicBezTo>
                      <a:pt x="21816" y="67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378;p66">
                <a:extLst>
                  <a:ext uri="{FF2B5EF4-FFF2-40B4-BE49-F238E27FC236}">
                    <a16:creationId xmlns:a16="http://schemas.microsoft.com/office/drawing/2014/main" id="{B4A07217-134E-C60E-5AF6-CE432A92C547}"/>
                  </a:ext>
                </a:extLst>
              </p:cNvPr>
              <p:cNvSpPr/>
              <p:nvPr/>
            </p:nvSpPr>
            <p:spPr>
              <a:xfrm>
                <a:off x="2459324" y="4787975"/>
                <a:ext cx="494264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1" extrusionOk="0">
                    <a:moveTo>
                      <a:pt x="10908" y="0"/>
                    </a:moveTo>
                    <a:cubicBezTo>
                      <a:pt x="4904" y="0"/>
                      <a:pt x="1" y="34"/>
                      <a:pt x="1" y="100"/>
                    </a:cubicBezTo>
                    <a:cubicBezTo>
                      <a:pt x="1" y="167"/>
                      <a:pt x="4871" y="200"/>
                      <a:pt x="10908" y="200"/>
                    </a:cubicBezTo>
                    <a:cubicBezTo>
                      <a:pt x="16946" y="200"/>
                      <a:pt x="21816" y="167"/>
                      <a:pt x="21816" y="100"/>
                    </a:cubicBezTo>
                    <a:cubicBezTo>
                      <a:pt x="21816" y="34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379;p66">
                <a:extLst>
                  <a:ext uri="{FF2B5EF4-FFF2-40B4-BE49-F238E27FC236}">
                    <a16:creationId xmlns:a16="http://schemas.microsoft.com/office/drawing/2014/main" id="{1F0DD8A1-DA48-C940-1D98-402F627124B0}"/>
                  </a:ext>
                </a:extLst>
              </p:cNvPr>
              <p:cNvSpPr/>
              <p:nvPr/>
            </p:nvSpPr>
            <p:spPr>
              <a:xfrm>
                <a:off x="2655811" y="4699552"/>
                <a:ext cx="81649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4738" extrusionOk="0">
                    <a:moveTo>
                      <a:pt x="1" y="0"/>
                    </a:moveTo>
                    <a:lnTo>
                      <a:pt x="334" y="4737"/>
                    </a:lnTo>
                    <a:lnTo>
                      <a:pt x="3436" y="4737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380;p66">
                <a:extLst>
                  <a:ext uri="{FF2B5EF4-FFF2-40B4-BE49-F238E27FC236}">
                    <a16:creationId xmlns:a16="http://schemas.microsoft.com/office/drawing/2014/main" id="{32886396-1E8E-0FD0-B0BC-16DAEC44DDD3}"/>
                  </a:ext>
                </a:extLst>
              </p:cNvPr>
              <p:cNvSpPr/>
              <p:nvPr/>
            </p:nvSpPr>
            <p:spPr>
              <a:xfrm>
                <a:off x="2544734" y="5019962"/>
                <a:ext cx="498025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83" h="4738" extrusionOk="0">
                    <a:moveTo>
                      <a:pt x="0" y="1"/>
                    </a:moveTo>
                    <a:lnTo>
                      <a:pt x="0" y="4738"/>
                    </a:lnTo>
                    <a:lnTo>
                      <a:pt x="21982" y="4738"/>
                    </a:lnTo>
                    <a:lnTo>
                      <a:pt x="2198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381;p66">
                <a:extLst>
                  <a:ext uri="{FF2B5EF4-FFF2-40B4-BE49-F238E27FC236}">
                    <a16:creationId xmlns:a16="http://schemas.microsoft.com/office/drawing/2014/main" id="{B1CFB146-7450-5731-2189-CE412D36071F}"/>
                  </a:ext>
                </a:extLst>
              </p:cNvPr>
              <p:cNvSpPr/>
              <p:nvPr/>
            </p:nvSpPr>
            <p:spPr>
              <a:xfrm>
                <a:off x="2742716" y="5019962"/>
                <a:ext cx="81649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4771" extrusionOk="0">
                    <a:moveTo>
                      <a:pt x="1" y="1"/>
                    </a:moveTo>
                    <a:lnTo>
                      <a:pt x="334" y="4771"/>
                    </a:lnTo>
                    <a:lnTo>
                      <a:pt x="3436" y="4771"/>
                    </a:lnTo>
                    <a:lnTo>
                      <a:pt x="3603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382;p66">
                <a:extLst>
                  <a:ext uri="{FF2B5EF4-FFF2-40B4-BE49-F238E27FC236}">
                    <a16:creationId xmlns:a16="http://schemas.microsoft.com/office/drawing/2014/main" id="{3CFA71C9-D78F-C5DF-1756-3265DD1CCE56}"/>
                  </a:ext>
                </a:extLst>
              </p:cNvPr>
              <p:cNvSpPr/>
              <p:nvPr/>
            </p:nvSpPr>
            <p:spPr>
              <a:xfrm>
                <a:off x="2424572" y="5019962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0" y="1"/>
                    </a:moveTo>
                    <a:lnTo>
                      <a:pt x="0" y="4738"/>
                    </a:lnTo>
                    <a:lnTo>
                      <a:pt x="21949" y="4738"/>
                    </a:lnTo>
                    <a:lnTo>
                      <a:pt x="21949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383;p66">
                <a:extLst>
                  <a:ext uri="{FF2B5EF4-FFF2-40B4-BE49-F238E27FC236}">
                    <a16:creationId xmlns:a16="http://schemas.microsoft.com/office/drawing/2014/main" id="{ECF3515C-5ADD-72AD-E93E-B9B398AEA20D}"/>
                  </a:ext>
                </a:extLst>
              </p:cNvPr>
              <p:cNvSpPr/>
              <p:nvPr/>
            </p:nvSpPr>
            <p:spPr>
              <a:xfrm>
                <a:off x="2425319" y="5034325"/>
                <a:ext cx="495012" cy="5324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35" extrusionOk="0">
                    <a:moveTo>
                      <a:pt x="10942" y="1"/>
                    </a:moveTo>
                    <a:cubicBezTo>
                      <a:pt x="4904" y="1"/>
                      <a:pt x="1" y="67"/>
                      <a:pt x="1" y="101"/>
                    </a:cubicBezTo>
                    <a:cubicBezTo>
                      <a:pt x="1" y="167"/>
                      <a:pt x="4904" y="234"/>
                      <a:pt x="10942" y="234"/>
                    </a:cubicBezTo>
                    <a:cubicBezTo>
                      <a:pt x="16946" y="234"/>
                      <a:pt x="21850" y="167"/>
                      <a:pt x="21850" y="101"/>
                    </a:cubicBezTo>
                    <a:cubicBezTo>
                      <a:pt x="21850" y="67"/>
                      <a:pt x="16946" y="1"/>
                      <a:pt x="1094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384;p66">
                <a:extLst>
                  <a:ext uri="{FF2B5EF4-FFF2-40B4-BE49-F238E27FC236}">
                    <a16:creationId xmlns:a16="http://schemas.microsoft.com/office/drawing/2014/main" id="{B8603F4E-987D-0266-A8C6-682FF8397740}"/>
                  </a:ext>
                </a:extLst>
              </p:cNvPr>
              <p:cNvSpPr/>
              <p:nvPr/>
            </p:nvSpPr>
            <p:spPr>
              <a:xfrm>
                <a:off x="2425319" y="5059269"/>
                <a:ext cx="495012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01" extrusionOk="0">
                    <a:moveTo>
                      <a:pt x="10908" y="0"/>
                    </a:moveTo>
                    <a:cubicBezTo>
                      <a:pt x="4904" y="0"/>
                      <a:pt x="1" y="34"/>
                      <a:pt x="1" y="100"/>
                    </a:cubicBezTo>
                    <a:cubicBezTo>
                      <a:pt x="1" y="167"/>
                      <a:pt x="4904" y="201"/>
                      <a:pt x="10908" y="201"/>
                    </a:cubicBezTo>
                    <a:cubicBezTo>
                      <a:pt x="16946" y="201"/>
                      <a:pt x="21850" y="167"/>
                      <a:pt x="21850" y="100"/>
                    </a:cubicBezTo>
                    <a:cubicBezTo>
                      <a:pt x="21850" y="34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385;p66">
                <a:extLst>
                  <a:ext uri="{FF2B5EF4-FFF2-40B4-BE49-F238E27FC236}">
                    <a16:creationId xmlns:a16="http://schemas.microsoft.com/office/drawing/2014/main" id="{E026A432-875B-E1A9-5AC3-D3DBBC6BBD43}"/>
                  </a:ext>
                </a:extLst>
              </p:cNvPr>
              <p:cNvSpPr/>
              <p:nvPr/>
            </p:nvSpPr>
            <p:spPr>
              <a:xfrm>
                <a:off x="2425319" y="5083441"/>
                <a:ext cx="495012" cy="5324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35" extrusionOk="0">
                    <a:moveTo>
                      <a:pt x="10908" y="1"/>
                    </a:moveTo>
                    <a:cubicBezTo>
                      <a:pt x="4904" y="1"/>
                      <a:pt x="1" y="68"/>
                      <a:pt x="1" y="134"/>
                    </a:cubicBezTo>
                    <a:cubicBezTo>
                      <a:pt x="1" y="168"/>
                      <a:pt x="4904" y="234"/>
                      <a:pt x="10908" y="234"/>
                    </a:cubicBezTo>
                    <a:cubicBezTo>
                      <a:pt x="16946" y="234"/>
                      <a:pt x="21850" y="168"/>
                      <a:pt x="21850" y="134"/>
                    </a:cubicBezTo>
                    <a:cubicBezTo>
                      <a:pt x="21850" y="68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386;p66">
                <a:extLst>
                  <a:ext uri="{FF2B5EF4-FFF2-40B4-BE49-F238E27FC236}">
                    <a16:creationId xmlns:a16="http://schemas.microsoft.com/office/drawing/2014/main" id="{436CADBE-4F1C-FBE0-7C0D-73F5DD61C514}"/>
                  </a:ext>
                </a:extLst>
              </p:cNvPr>
              <p:cNvSpPr/>
              <p:nvPr/>
            </p:nvSpPr>
            <p:spPr>
              <a:xfrm>
                <a:off x="2425319" y="5108385"/>
                <a:ext cx="495012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201" extrusionOk="0">
                    <a:moveTo>
                      <a:pt x="10908" y="1"/>
                    </a:moveTo>
                    <a:cubicBezTo>
                      <a:pt x="4904" y="1"/>
                      <a:pt x="1" y="34"/>
                      <a:pt x="1" y="101"/>
                    </a:cubicBezTo>
                    <a:cubicBezTo>
                      <a:pt x="1" y="167"/>
                      <a:pt x="4904" y="201"/>
                      <a:pt x="10908" y="201"/>
                    </a:cubicBezTo>
                    <a:cubicBezTo>
                      <a:pt x="16946" y="201"/>
                      <a:pt x="21850" y="167"/>
                      <a:pt x="21850" y="101"/>
                    </a:cubicBezTo>
                    <a:cubicBezTo>
                      <a:pt x="21850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387;p66">
                <a:extLst>
                  <a:ext uri="{FF2B5EF4-FFF2-40B4-BE49-F238E27FC236}">
                    <a16:creationId xmlns:a16="http://schemas.microsoft.com/office/drawing/2014/main" id="{413C147E-C395-CC45-A578-482F344FE586}"/>
                  </a:ext>
                </a:extLst>
              </p:cNvPr>
              <p:cNvSpPr/>
              <p:nvPr/>
            </p:nvSpPr>
            <p:spPr>
              <a:xfrm>
                <a:off x="2621806" y="5019962"/>
                <a:ext cx="81649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4771" extrusionOk="0">
                    <a:moveTo>
                      <a:pt x="0" y="1"/>
                    </a:moveTo>
                    <a:lnTo>
                      <a:pt x="367" y="4771"/>
                    </a:lnTo>
                    <a:lnTo>
                      <a:pt x="3470" y="4771"/>
                    </a:lnTo>
                    <a:lnTo>
                      <a:pt x="3603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388;p66">
                <a:extLst>
                  <a:ext uri="{FF2B5EF4-FFF2-40B4-BE49-F238E27FC236}">
                    <a16:creationId xmlns:a16="http://schemas.microsoft.com/office/drawing/2014/main" id="{70C7D638-E317-184C-CBD5-D394ABB9F2F1}"/>
                  </a:ext>
                </a:extLst>
              </p:cNvPr>
              <p:cNvSpPr/>
              <p:nvPr/>
            </p:nvSpPr>
            <p:spPr>
              <a:xfrm>
                <a:off x="2605177" y="4913416"/>
                <a:ext cx="497277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71" extrusionOk="0">
                    <a:moveTo>
                      <a:pt x="1" y="0"/>
                    </a:moveTo>
                    <a:lnTo>
                      <a:pt x="1" y="4771"/>
                    </a:lnTo>
                    <a:lnTo>
                      <a:pt x="21950" y="4771"/>
                    </a:lnTo>
                    <a:lnTo>
                      <a:pt x="219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389;p66">
                <a:extLst>
                  <a:ext uri="{FF2B5EF4-FFF2-40B4-BE49-F238E27FC236}">
                    <a16:creationId xmlns:a16="http://schemas.microsoft.com/office/drawing/2014/main" id="{DB973DA7-A67F-62CB-FE59-95A283E2A05C}"/>
                  </a:ext>
                </a:extLst>
              </p:cNvPr>
              <p:cNvSpPr/>
              <p:nvPr/>
            </p:nvSpPr>
            <p:spPr>
              <a:xfrm>
                <a:off x="2802412" y="4913416"/>
                <a:ext cx="82396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771" extrusionOk="0">
                    <a:moveTo>
                      <a:pt x="1" y="0"/>
                    </a:moveTo>
                    <a:lnTo>
                      <a:pt x="368" y="4771"/>
                    </a:lnTo>
                    <a:lnTo>
                      <a:pt x="3470" y="4771"/>
                    </a:lnTo>
                    <a:lnTo>
                      <a:pt x="363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390;p66">
                <a:extLst>
                  <a:ext uri="{FF2B5EF4-FFF2-40B4-BE49-F238E27FC236}">
                    <a16:creationId xmlns:a16="http://schemas.microsoft.com/office/drawing/2014/main" id="{28E5393A-FC49-8254-618B-10BC854A73D8}"/>
                  </a:ext>
                </a:extLst>
              </p:cNvPr>
              <p:cNvSpPr/>
              <p:nvPr/>
            </p:nvSpPr>
            <p:spPr>
              <a:xfrm>
                <a:off x="2484267" y="4913416"/>
                <a:ext cx="498025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21983" h="4771" extrusionOk="0">
                    <a:moveTo>
                      <a:pt x="0" y="0"/>
                    </a:moveTo>
                    <a:lnTo>
                      <a:pt x="0" y="4771"/>
                    </a:lnTo>
                    <a:lnTo>
                      <a:pt x="21983" y="4771"/>
                    </a:lnTo>
                    <a:lnTo>
                      <a:pt x="21983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391;p66">
                <a:extLst>
                  <a:ext uri="{FF2B5EF4-FFF2-40B4-BE49-F238E27FC236}">
                    <a16:creationId xmlns:a16="http://schemas.microsoft.com/office/drawing/2014/main" id="{1AEBB71B-F103-1172-0CC9-16736EE09B59}"/>
                  </a:ext>
                </a:extLst>
              </p:cNvPr>
              <p:cNvSpPr/>
              <p:nvPr/>
            </p:nvSpPr>
            <p:spPr>
              <a:xfrm>
                <a:off x="2485785" y="4927779"/>
                <a:ext cx="494241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34" extrusionOk="0">
                    <a:moveTo>
                      <a:pt x="10908" y="0"/>
                    </a:moveTo>
                    <a:cubicBezTo>
                      <a:pt x="4870" y="0"/>
                      <a:pt x="0" y="67"/>
                      <a:pt x="0" y="134"/>
                    </a:cubicBezTo>
                    <a:cubicBezTo>
                      <a:pt x="0" y="167"/>
                      <a:pt x="4870" y="234"/>
                      <a:pt x="10908" y="234"/>
                    </a:cubicBezTo>
                    <a:cubicBezTo>
                      <a:pt x="16946" y="234"/>
                      <a:pt x="21816" y="167"/>
                      <a:pt x="21816" y="134"/>
                    </a:cubicBezTo>
                    <a:cubicBezTo>
                      <a:pt x="21816" y="67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392;p66">
                <a:extLst>
                  <a:ext uri="{FF2B5EF4-FFF2-40B4-BE49-F238E27FC236}">
                    <a16:creationId xmlns:a16="http://schemas.microsoft.com/office/drawing/2014/main" id="{9A69C0FC-B669-3CB2-41D2-C2301B2119A6}"/>
                  </a:ext>
                </a:extLst>
              </p:cNvPr>
              <p:cNvSpPr/>
              <p:nvPr/>
            </p:nvSpPr>
            <p:spPr>
              <a:xfrm>
                <a:off x="2485785" y="4952722"/>
                <a:ext cx="494241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01" extrusionOk="0">
                    <a:moveTo>
                      <a:pt x="10908" y="0"/>
                    </a:moveTo>
                    <a:cubicBezTo>
                      <a:pt x="4870" y="0"/>
                      <a:pt x="0" y="33"/>
                      <a:pt x="0" y="100"/>
                    </a:cubicBezTo>
                    <a:cubicBezTo>
                      <a:pt x="0" y="167"/>
                      <a:pt x="4870" y="200"/>
                      <a:pt x="10908" y="200"/>
                    </a:cubicBezTo>
                    <a:cubicBezTo>
                      <a:pt x="16946" y="200"/>
                      <a:pt x="21816" y="167"/>
                      <a:pt x="21816" y="100"/>
                    </a:cubicBezTo>
                    <a:cubicBezTo>
                      <a:pt x="21816" y="33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393;p66">
                <a:extLst>
                  <a:ext uri="{FF2B5EF4-FFF2-40B4-BE49-F238E27FC236}">
                    <a16:creationId xmlns:a16="http://schemas.microsoft.com/office/drawing/2014/main" id="{D96DFB6B-207C-39E9-150E-6F4217FFDF50}"/>
                  </a:ext>
                </a:extLst>
              </p:cNvPr>
              <p:cNvSpPr/>
              <p:nvPr/>
            </p:nvSpPr>
            <p:spPr>
              <a:xfrm>
                <a:off x="2485785" y="4977643"/>
                <a:ext cx="494241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01" extrusionOk="0">
                    <a:moveTo>
                      <a:pt x="10908" y="1"/>
                    </a:moveTo>
                    <a:cubicBezTo>
                      <a:pt x="4870" y="1"/>
                      <a:pt x="0" y="34"/>
                      <a:pt x="0" y="101"/>
                    </a:cubicBezTo>
                    <a:cubicBezTo>
                      <a:pt x="0" y="168"/>
                      <a:pt x="4870" y="201"/>
                      <a:pt x="10908" y="201"/>
                    </a:cubicBezTo>
                    <a:cubicBezTo>
                      <a:pt x="16946" y="201"/>
                      <a:pt x="21816" y="168"/>
                      <a:pt x="21816" y="101"/>
                    </a:cubicBezTo>
                    <a:cubicBezTo>
                      <a:pt x="21816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394;p66">
                <a:extLst>
                  <a:ext uri="{FF2B5EF4-FFF2-40B4-BE49-F238E27FC236}">
                    <a16:creationId xmlns:a16="http://schemas.microsoft.com/office/drawing/2014/main" id="{42541C59-EEFE-BB91-8C4B-F4647ADA87E1}"/>
                  </a:ext>
                </a:extLst>
              </p:cNvPr>
              <p:cNvSpPr/>
              <p:nvPr/>
            </p:nvSpPr>
            <p:spPr>
              <a:xfrm>
                <a:off x="2485785" y="5001838"/>
                <a:ext cx="494241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234" extrusionOk="0">
                    <a:moveTo>
                      <a:pt x="10908" y="0"/>
                    </a:moveTo>
                    <a:cubicBezTo>
                      <a:pt x="4870" y="0"/>
                      <a:pt x="0" y="34"/>
                      <a:pt x="0" y="100"/>
                    </a:cubicBezTo>
                    <a:cubicBezTo>
                      <a:pt x="0" y="167"/>
                      <a:pt x="4870" y="234"/>
                      <a:pt x="10908" y="234"/>
                    </a:cubicBezTo>
                    <a:cubicBezTo>
                      <a:pt x="16946" y="234"/>
                      <a:pt x="21816" y="167"/>
                      <a:pt x="21816" y="100"/>
                    </a:cubicBezTo>
                    <a:cubicBezTo>
                      <a:pt x="21816" y="67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395;p66">
                <a:extLst>
                  <a:ext uri="{FF2B5EF4-FFF2-40B4-BE49-F238E27FC236}">
                    <a16:creationId xmlns:a16="http://schemas.microsoft.com/office/drawing/2014/main" id="{2BDF8943-E348-1207-A216-CBC2EE354B74}"/>
                  </a:ext>
                </a:extLst>
              </p:cNvPr>
              <p:cNvSpPr/>
              <p:nvPr/>
            </p:nvSpPr>
            <p:spPr>
              <a:xfrm>
                <a:off x="2682272" y="4913416"/>
                <a:ext cx="81626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4771" extrusionOk="0">
                    <a:moveTo>
                      <a:pt x="0" y="0"/>
                    </a:moveTo>
                    <a:lnTo>
                      <a:pt x="367" y="4771"/>
                    </a:lnTo>
                    <a:lnTo>
                      <a:pt x="3469" y="4771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396;p66">
                <a:extLst>
                  <a:ext uri="{FF2B5EF4-FFF2-40B4-BE49-F238E27FC236}">
                    <a16:creationId xmlns:a16="http://schemas.microsoft.com/office/drawing/2014/main" id="{309B52D2-4D5D-8552-16C3-D5E2D50D2339}"/>
                  </a:ext>
                </a:extLst>
              </p:cNvPr>
              <p:cNvSpPr/>
              <p:nvPr/>
            </p:nvSpPr>
            <p:spPr>
              <a:xfrm>
                <a:off x="-144845" y="5019962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1" y="1"/>
                    </a:moveTo>
                    <a:lnTo>
                      <a:pt x="1" y="4738"/>
                    </a:lnTo>
                    <a:lnTo>
                      <a:pt x="21950" y="4738"/>
                    </a:lnTo>
                    <a:lnTo>
                      <a:pt x="2195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397;p66">
                <a:extLst>
                  <a:ext uri="{FF2B5EF4-FFF2-40B4-BE49-F238E27FC236}">
                    <a16:creationId xmlns:a16="http://schemas.microsoft.com/office/drawing/2014/main" id="{19B60925-C99E-BB09-5D88-77247F6BEA7A}"/>
                  </a:ext>
                </a:extLst>
              </p:cNvPr>
              <p:cNvSpPr/>
              <p:nvPr/>
            </p:nvSpPr>
            <p:spPr>
              <a:xfrm>
                <a:off x="52412" y="5019962"/>
                <a:ext cx="82396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771" extrusionOk="0">
                    <a:moveTo>
                      <a:pt x="0" y="1"/>
                    </a:moveTo>
                    <a:lnTo>
                      <a:pt x="367" y="4771"/>
                    </a:lnTo>
                    <a:lnTo>
                      <a:pt x="3469" y="4771"/>
                    </a:lnTo>
                    <a:lnTo>
                      <a:pt x="363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398;p66">
                <a:extLst>
                  <a:ext uri="{FF2B5EF4-FFF2-40B4-BE49-F238E27FC236}">
                    <a16:creationId xmlns:a16="http://schemas.microsoft.com/office/drawing/2014/main" id="{31276507-013D-674E-8A88-DF5F6FA26E3E}"/>
                  </a:ext>
                </a:extLst>
              </p:cNvPr>
              <p:cNvSpPr/>
              <p:nvPr/>
            </p:nvSpPr>
            <p:spPr>
              <a:xfrm>
                <a:off x="-265755" y="5019962"/>
                <a:ext cx="497277" cy="107339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38" extrusionOk="0">
                    <a:moveTo>
                      <a:pt x="1" y="1"/>
                    </a:moveTo>
                    <a:lnTo>
                      <a:pt x="1" y="4738"/>
                    </a:lnTo>
                    <a:lnTo>
                      <a:pt x="21950" y="4738"/>
                    </a:lnTo>
                    <a:lnTo>
                      <a:pt x="21950" y="1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399;p66">
                <a:extLst>
                  <a:ext uri="{FF2B5EF4-FFF2-40B4-BE49-F238E27FC236}">
                    <a16:creationId xmlns:a16="http://schemas.microsoft.com/office/drawing/2014/main" id="{407732E1-70EC-55A9-E22B-025BC76E8036}"/>
                  </a:ext>
                </a:extLst>
              </p:cNvPr>
              <p:cNvSpPr/>
              <p:nvPr/>
            </p:nvSpPr>
            <p:spPr>
              <a:xfrm>
                <a:off x="-264237" y="5034325"/>
                <a:ext cx="494264" cy="532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5" extrusionOk="0">
                    <a:moveTo>
                      <a:pt x="10908" y="1"/>
                    </a:moveTo>
                    <a:cubicBezTo>
                      <a:pt x="4904" y="1"/>
                      <a:pt x="1" y="67"/>
                      <a:pt x="1" y="101"/>
                    </a:cubicBezTo>
                    <a:cubicBezTo>
                      <a:pt x="1" y="167"/>
                      <a:pt x="4904" y="234"/>
                      <a:pt x="10908" y="234"/>
                    </a:cubicBezTo>
                    <a:cubicBezTo>
                      <a:pt x="16946" y="234"/>
                      <a:pt x="21816" y="167"/>
                      <a:pt x="21816" y="101"/>
                    </a:cubicBezTo>
                    <a:cubicBezTo>
                      <a:pt x="21816" y="67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00;p66">
                <a:extLst>
                  <a:ext uri="{FF2B5EF4-FFF2-40B4-BE49-F238E27FC236}">
                    <a16:creationId xmlns:a16="http://schemas.microsoft.com/office/drawing/2014/main" id="{C2DED257-EADC-1A30-9DD9-2E94FCB2C5CA}"/>
                  </a:ext>
                </a:extLst>
              </p:cNvPr>
              <p:cNvSpPr/>
              <p:nvPr/>
            </p:nvSpPr>
            <p:spPr>
              <a:xfrm>
                <a:off x="-264237" y="5059269"/>
                <a:ext cx="494264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1" extrusionOk="0">
                    <a:moveTo>
                      <a:pt x="10908" y="0"/>
                    </a:moveTo>
                    <a:cubicBezTo>
                      <a:pt x="4904" y="0"/>
                      <a:pt x="1" y="34"/>
                      <a:pt x="1" y="100"/>
                    </a:cubicBezTo>
                    <a:cubicBezTo>
                      <a:pt x="1" y="167"/>
                      <a:pt x="4904" y="201"/>
                      <a:pt x="10908" y="201"/>
                    </a:cubicBezTo>
                    <a:cubicBezTo>
                      <a:pt x="16946" y="201"/>
                      <a:pt x="21816" y="167"/>
                      <a:pt x="21816" y="100"/>
                    </a:cubicBezTo>
                    <a:cubicBezTo>
                      <a:pt x="21816" y="34"/>
                      <a:pt x="16946" y="0"/>
                      <a:pt x="109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01;p66">
                <a:extLst>
                  <a:ext uri="{FF2B5EF4-FFF2-40B4-BE49-F238E27FC236}">
                    <a16:creationId xmlns:a16="http://schemas.microsoft.com/office/drawing/2014/main" id="{B5E07435-BB3E-4587-1E49-3CC34FA1E735}"/>
                  </a:ext>
                </a:extLst>
              </p:cNvPr>
              <p:cNvSpPr/>
              <p:nvPr/>
            </p:nvSpPr>
            <p:spPr>
              <a:xfrm>
                <a:off x="-264237" y="5083441"/>
                <a:ext cx="494264" cy="532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5" extrusionOk="0">
                    <a:moveTo>
                      <a:pt x="10908" y="1"/>
                    </a:moveTo>
                    <a:cubicBezTo>
                      <a:pt x="4904" y="1"/>
                      <a:pt x="1" y="68"/>
                      <a:pt x="1" y="134"/>
                    </a:cubicBezTo>
                    <a:cubicBezTo>
                      <a:pt x="1" y="168"/>
                      <a:pt x="4904" y="234"/>
                      <a:pt x="10908" y="234"/>
                    </a:cubicBezTo>
                    <a:cubicBezTo>
                      <a:pt x="16946" y="234"/>
                      <a:pt x="21816" y="168"/>
                      <a:pt x="21816" y="134"/>
                    </a:cubicBezTo>
                    <a:cubicBezTo>
                      <a:pt x="21816" y="68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02;p66">
                <a:extLst>
                  <a:ext uri="{FF2B5EF4-FFF2-40B4-BE49-F238E27FC236}">
                    <a16:creationId xmlns:a16="http://schemas.microsoft.com/office/drawing/2014/main" id="{973937EE-5B59-EE20-1AFE-FE9DF87249D6}"/>
                  </a:ext>
                </a:extLst>
              </p:cNvPr>
              <p:cNvSpPr/>
              <p:nvPr/>
            </p:nvSpPr>
            <p:spPr>
              <a:xfrm>
                <a:off x="-264237" y="5108385"/>
                <a:ext cx="494264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1" extrusionOk="0">
                    <a:moveTo>
                      <a:pt x="10908" y="1"/>
                    </a:moveTo>
                    <a:cubicBezTo>
                      <a:pt x="4904" y="1"/>
                      <a:pt x="1" y="34"/>
                      <a:pt x="1" y="101"/>
                    </a:cubicBezTo>
                    <a:cubicBezTo>
                      <a:pt x="1" y="167"/>
                      <a:pt x="4904" y="201"/>
                      <a:pt x="10908" y="201"/>
                    </a:cubicBezTo>
                    <a:cubicBezTo>
                      <a:pt x="16946" y="201"/>
                      <a:pt x="21816" y="167"/>
                      <a:pt x="21816" y="101"/>
                    </a:cubicBezTo>
                    <a:cubicBezTo>
                      <a:pt x="21816" y="34"/>
                      <a:pt x="16946" y="1"/>
                      <a:pt x="1090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03;p66">
                <a:extLst>
                  <a:ext uri="{FF2B5EF4-FFF2-40B4-BE49-F238E27FC236}">
                    <a16:creationId xmlns:a16="http://schemas.microsoft.com/office/drawing/2014/main" id="{80EB2679-1600-D4C5-5CAF-D0CB788784F6}"/>
                  </a:ext>
                </a:extLst>
              </p:cNvPr>
              <p:cNvSpPr/>
              <p:nvPr/>
            </p:nvSpPr>
            <p:spPr>
              <a:xfrm>
                <a:off x="-67750" y="5019962"/>
                <a:ext cx="81626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4771" extrusionOk="0">
                    <a:moveTo>
                      <a:pt x="0" y="1"/>
                    </a:moveTo>
                    <a:lnTo>
                      <a:pt x="334" y="4771"/>
                    </a:lnTo>
                    <a:lnTo>
                      <a:pt x="3436" y="4771"/>
                    </a:lnTo>
                    <a:lnTo>
                      <a:pt x="3603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04;p66">
                <a:extLst>
                  <a:ext uri="{FF2B5EF4-FFF2-40B4-BE49-F238E27FC236}">
                    <a16:creationId xmlns:a16="http://schemas.microsoft.com/office/drawing/2014/main" id="{78D71A03-5415-0DAD-A667-08A06C548231}"/>
                  </a:ext>
                </a:extLst>
              </p:cNvPr>
              <p:cNvSpPr/>
              <p:nvPr/>
            </p:nvSpPr>
            <p:spPr>
              <a:xfrm>
                <a:off x="-205289" y="4913416"/>
                <a:ext cx="497277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71" extrusionOk="0">
                    <a:moveTo>
                      <a:pt x="0" y="0"/>
                    </a:moveTo>
                    <a:lnTo>
                      <a:pt x="0" y="4771"/>
                    </a:lnTo>
                    <a:lnTo>
                      <a:pt x="21949" y="4771"/>
                    </a:lnTo>
                    <a:lnTo>
                      <a:pt x="219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05;p66">
                <a:extLst>
                  <a:ext uri="{FF2B5EF4-FFF2-40B4-BE49-F238E27FC236}">
                    <a16:creationId xmlns:a16="http://schemas.microsoft.com/office/drawing/2014/main" id="{54BF1C98-9E08-3377-1318-59D4A682D480}"/>
                  </a:ext>
                </a:extLst>
              </p:cNvPr>
              <p:cNvSpPr/>
              <p:nvPr/>
            </p:nvSpPr>
            <p:spPr>
              <a:xfrm>
                <a:off x="-8054" y="4913416"/>
                <a:ext cx="82396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771" extrusionOk="0">
                    <a:moveTo>
                      <a:pt x="1" y="0"/>
                    </a:moveTo>
                    <a:lnTo>
                      <a:pt x="368" y="4771"/>
                    </a:lnTo>
                    <a:lnTo>
                      <a:pt x="3470" y="4771"/>
                    </a:lnTo>
                    <a:lnTo>
                      <a:pt x="363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2406;p66">
                <a:extLst>
                  <a:ext uri="{FF2B5EF4-FFF2-40B4-BE49-F238E27FC236}">
                    <a16:creationId xmlns:a16="http://schemas.microsoft.com/office/drawing/2014/main" id="{7583E264-2C8A-949C-EF21-993076F21F03}"/>
                  </a:ext>
                </a:extLst>
              </p:cNvPr>
              <p:cNvSpPr/>
              <p:nvPr/>
            </p:nvSpPr>
            <p:spPr>
              <a:xfrm>
                <a:off x="-326199" y="4913416"/>
                <a:ext cx="497277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4771" extrusionOk="0">
                    <a:moveTo>
                      <a:pt x="0" y="0"/>
                    </a:moveTo>
                    <a:lnTo>
                      <a:pt x="0" y="4771"/>
                    </a:lnTo>
                    <a:lnTo>
                      <a:pt x="21949" y="4771"/>
                    </a:lnTo>
                    <a:lnTo>
                      <a:pt x="21949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407;p66">
                <a:extLst>
                  <a:ext uri="{FF2B5EF4-FFF2-40B4-BE49-F238E27FC236}">
                    <a16:creationId xmlns:a16="http://schemas.microsoft.com/office/drawing/2014/main" id="{83527C0E-6F53-4333-D7D2-B3D214B9AC34}"/>
                  </a:ext>
                </a:extLst>
              </p:cNvPr>
              <p:cNvSpPr/>
              <p:nvPr/>
            </p:nvSpPr>
            <p:spPr>
              <a:xfrm>
                <a:off x="-324703" y="4927779"/>
                <a:ext cx="494264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4" extrusionOk="0">
                    <a:moveTo>
                      <a:pt x="10909" y="0"/>
                    </a:moveTo>
                    <a:cubicBezTo>
                      <a:pt x="4904" y="0"/>
                      <a:pt x="1" y="67"/>
                      <a:pt x="1" y="134"/>
                    </a:cubicBezTo>
                    <a:cubicBezTo>
                      <a:pt x="1" y="167"/>
                      <a:pt x="4904" y="234"/>
                      <a:pt x="10909" y="234"/>
                    </a:cubicBezTo>
                    <a:cubicBezTo>
                      <a:pt x="16946" y="234"/>
                      <a:pt x="21817" y="167"/>
                      <a:pt x="21817" y="134"/>
                    </a:cubicBezTo>
                    <a:cubicBezTo>
                      <a:pt x="21817" y="67"/>
                      <a:pt x="16946" y="0"/>
                      <a:pt x="1090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408;p66">
                <a:extLst>
                  <a:ext uri="{FF2B5EF4-FFF2-40B4-BE49-F238E27FC236}">
                    <a16:creationId xmlns:a16="http://schemas.microsoft.com/office/drawing/2014/main" id="{4BA2CD91-F20D-7C08-2CE3-93E2D30B90BD}"/>
                  </a:ext>
                </a:extLst>
              </p:cNvPr>
              <p:cNvSpPr/>
              <p:nvPr/>
            </p:nvSpPr>
            <p:spPr>
              <a:xfrm>
                <a:off x="-324703" y="4952722"/>
                <a:ext cx="494264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1" extrusionOk="0">
                    <a:moveTo>
                      <a:pt x="10909" y="0"/>
                    </a:moveTo>
                    <a:cubicBezTo>
                      <a:pt x="4871" y="0"/>
                      <a:pt x="1" y="33"/>
                      <a:pt x="1" y="100"/>
                    </a:cubicBezTo>
                    <a:cubicBezTo>
                      <a:pt x="1" y="167"/>
                      <a:pt x="4871" y="200"/>
                      <a:pt x="10909" y="200"/>
                    </a:cubicBezTo>
                    <a:cubicBezTo>
                      <a:pt x="16946" y="200"/>
                      <a:pt x="21817" y="167"/>
                      <a:pt x="21817" y="100"/>
                    </a:cubicBezTo>
                    <a:cubicBezTo>
                      <a:pt x="21817" y="33"/>
                      <a:pt x="16946" y="0"/>
                      <a:pt x="1090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409;p66">
                <a:extLst>
                  <a:ext uri="{FF2B5EF4-FFF2-40B4-BE49-F238E27FC236}">
                    <a16:creationId xmlns:a16="http://schemas.microsoft.com/office/drawing/2014/main" id="{B3E02B5C-A5ED-3CCC-FAF5-BBB1657EBFB4}"/>
                  </a:ext>
                </a:extLst>
              </p:cNvPr>
              <p:cNvSpPr/>
              <p:nvPr/>
            </p:nvSpPr>
            <p:spPr>
              <a:xfrm>
                <a:off x="-324703" y="4977643"/>
                <a:ext cx="494264" cy="4554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01" extrusionOk="0">
                    <a:moveTo>
                      <a:pt x="10909" y="1"/>
                    </a:moveTo>
                    <a:cubicBezTo>
                      <a:pt x="4871" y="1"/>
                      <a:pt x="1" y="34"/>
                      <a:pt x="1" y="101"/>
                    </a:cubicBezTo>
                    <a:cubicBezTo>
                      <a:pt x="1" y="168"/>
                      <a:pt x="4871" y="201"/>
                      <a:pt x="10909" y="201"/>
                    </a:cubicBezTo>
                    <a:cubicBezTo>
                      <a:pt x="16946" y="201"/>
                      <a:pt x="21817" y="168"/>
                      <a:pt x="21817" y="101"/>
                    </a:cubicBezTo>
                    <a:cubicBezTo>
                      <a:pt x="21817" y="34"/>
                      <a:pt x="16946" y="1"/>
                      <a:pt x="109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410;p66">
                <a:extLst>
                  <a:ext uri="{FF2B5EF4-FFF2-40B4-BE49-F238E27FC236}">
                    <a16:creationId xmlns:a16="http://schemas.microsoft.com/office/drawing/2014/main" id="{B61AE383-5EC0-D08C-D7EA-DD2E2B2B63B9}"/>
                  </a:ext>
                </a:extLst>
              </p:cNvPr>
              <p:cNvSpPr/>
              <p:nvPr/>
            </p:nvSpPr>
            <p:spPr>
              <a:xfrm>
                <a:off x="-324703" y="5001838"/>
                <a:ext cx="494264" cy="5301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234" extrusionOk="0">
                    <a:moveTo>
                      <a:pt x="10909" y="0"/>
                    </a:moveTo>
                    <a:cubicBezTo>
                      <a:pt x="4871" y="0"/>
                      <a:pt x="1" y="34"/>
                      <a:pt x="1" y="100"/>
                    </a:cubicBezTo>
                    <a:cubicBezTo>
                      <a:pt x="1" y="167"/>
                      <a:pt x="4871" y="234"/>
                      <a:pt x="10909" y="234"/>
                    </a:cubicBezTo>
                    <a:cubicBezTo>
                      <a:pt x="16946" y="234"/>
                      <a:pt x="21817" y="167"/>
                      <a:pt x="21817" y="100"/>
                    </a:cubicBezTo>
                    <a:cubicBezTo>
                      <a:pt x="21817" y="67"/>
                      <a:pt x="16946" y="0"/>
                      <a:pt x="1090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411;p66">
                <a:extLst>
                  <a:ext uri="{FF2B5EF4-FFF2-40B4-BE49-F238E27FC236}">
                    <a16:creationId xmlns:a16="http://schemas.microsoft.com/office/drawing/2014/main" id="{BDB2F75D-64E2-A553-2F80-9B41867DEF91}"/>
                  </a:ext>
                </a:extLst>
              </p:cNvPr>
              <p:cNvSpPr/>
              <p:nvPr/>
            </p:nvSpPr>
            <p:spPr>
              <a:xfrm>
                <a:off x="-128217" y="4913416"/>
                <a:ext cx="81649" cy="108087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4771" extrusionOk="0">
                    <a:moveTo>
                      <a:pt x="1" y="0"/>
                    </a:moveTo>
                    <a:lnTo>
                      <a:pt x="334" y="4771"/>
                    </a:lnTo>
                    <a:lnTo>
                      <a:pt x="3437" y="4771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412;p66">
              <a:extLst>
                <a:ext uri="{FF2B5EF4-FFF2-40B4-BE49-F238E27FC236}">
                  <a16:creationId xmlns:a16="http://schemas.microsoft.com/office/drawing/2014/main" id="{C664EB24-4C48-770B-BDFF-B27E03BC7306}"/>
                </a:ext>
              </a:extLst>
            </p:cNvPr>
            <p:cNvSpPr/>
            <p:nvPr/>
          </p:nvSpPr>
          <p:spPr>
            <a:xfrm>
              <a:off x="2303150" y="3266675"/>
              <a:ext cx="120300" cy="120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13;p66">
              <a:extLst>
                <a:ext uri="{FF2B5EF4-FFF2-40B4-BE49-F238E27FC236}">
                  <a16:creationId xmlns:a16="http://schemas.microsoft.com/office/drawing/2014/main" id="{83EDA8F5-31E1-5E1E-8853-3A263A54EBF8}"/>
                </a:ext>
              </a:extLst>
            </p:cNvPr>
            <p:cNvSpPr/>
            <p:nvPr/>
          </p:nvSpPr>
          <p:spPr>
            <a:xfrm>
              <a:off x="1146075" y="3748375"/>
              <a:ext cx="57000" cy="5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14;p66">
              <a:extLst>
                <a:ext uri="{FF2B5EF4-FFF2-40B4-BE49-F238E27FC236}">
                  <a16:creationId xmlns:a16="http://schemas.microsoft.com/office/drawing/2014/main" id="{0883E523-7584-777B-19E9-6E8B22B07FE7}"/>
                </a:ext>
              </a:extLst>
            </p:cNvPr>
            <p:cNvSpPr/>
            <p:nvPr/>
          </p:nvSpPr>
          <p:spPr>
            <a:xfrm>
              <a:off x="3050825" y="4390375"/>
              <a:ext cx="214800" cy="21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15;p66">
              <a:extLst>
                <a:ext uri="{FF2B5EF4-FFF2-40B4-BE49-F238E27FC236}">
                  <a16:creationId xmlns:a16="http://schemas.microsoft.com/office/drawing/2014/main" id="{1146A67A-1AA0-9958-5353-DAF61FA90FC0}"/>
                </a:ext>
              </a:extLst>
            </p:cNvPr>
            <p:cNvSpPr/>
            <p:nvPr/>
          </p:nvSpPr>
          <p:spPr>
            <a:xfrm>
              <a:off x="406200" y="3978825"/>
              <a:ext cx="120300" cy="120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188;p50">
            <a:extLst>
              <a:ext uri="{FF2B5EF4-FFF2-40B4-BE49-F238E27FC236}">
                <a16:creationId xmlns:a16="http://schemas.microsoft.com/office/drawing/2014/main" id="{E3666234-27A2-28DC-4565-77297850514B}"/>
              </a:ext>
            </a:extLst>
          </p:cNvPr>
          <p:cNvGrpSpPr/>
          <p:nvPr/>
        </p:nvGrpSpPr>
        <p:grpSpPr>
          <a:xfrm rot="11086268" flipV="1">
            <a:off x="282164" y="3119522"/>
            <a:ext cx="877308" cy="2074402"/>
            <a:chOff x="731955" y="2811840"/>
            <a:chExt cx="564367" cy="1313910"/>
          </a:xfrm>
        </p:grpSpPr>
        <p:sp>
          <p:nvSpPr>
            <p:cNvPr id="146" name="Google Shape;1189;p50">
              <a:extLst>
                <a:ext uri="{FF2B5EF4-FFF2-40B4-BE49-F238E27FC236}">
                  <a16:creationId xmlns:a16="http://schemas.microsoft.com/office/drawing/2014/main" id="{0FBF4035-BE76-3DB8-B566-1A911FE8EB03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190;p50">
              <a:extLst>
                <a:ext uri="{FF2B5EF4-FFF2-40B4-BE49-F238E27FC236}">
                  <a16:creationId xmlns:a16="http://schemas.microsoft.com/office/drawing/2014/main" id="{0096CE7F-2F23-B366-C62F-E6C5F17B037E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191;p50">
              <a:extLst>
                <a:ext uri="{FF2B5EF4-FFF2-40B4-BE49-F238E27FC236}">
                  <a16:creationId xmlns:a16="http://schemas.microsoft.com/office/drawing/2014/main" id="{CE92E25D-CAB0-3180-6487-1359E7E364B7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192;p50">
              <a:extLst>
                <a:ext uri="{FF2B5EF4-FFF2-40B4-BE49-F238E27FC236}">
                  <a16:creationId xmlns:a16="http://schemas.microsoft.com/office/drawing/2014/main" id="{966E5346-47AB-03B8-2066-96B2E6FA057E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193;p50">
              <a:extLst>
                <a:ext uri="{FF2B5EF4-FFF2-40B4-BE49-F238E27FC236}">
                  <a16:creationId xmlns:a16="http://schemas.microsoft.com/office/drawing/2014/main" id="{4C0C50A2-356B-4909-3DE9-66D8CF7AA9CB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194;p50">
              <a:extLst>
                <a:ext uri="{FF2B5EF4-FFF2-40B4-BE49-F238E27FC236}">
                  <a16:creationId xmlns:a16="http://schemas.microsoft.com/office/drawing/2014/main" id="{7A1C4DCA-860B-054F-025C-0ED328459D3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195;p50">
              <a:extLst>
                <a:ext uri="{FF2B5EF4-FFF2-40B4-BE49-F238E27FC236}">
                  <a16:creationId xmlns:a16="http://schemas.microsoft.com/office/drawing/2014/main" id="{A2DCCB90-3FA7-427A-DAF2-7062CEDD4F0C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196;p50">
              <a:extLst>
                <a:ext uri="{FF2B5EF4-FFF2-40B4-BE49-F238E27FC236}">
                  <a16:creationId xmlns:a16="http://schemas.microsoft.com/office/drawing/2014/main" id="{9850A877-D241-C428-30F4-131DDB47EC15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197;p50">
              <a:extLst>
                <a:ext uri="{FF2B5EF4-FFF2-40B4-BE49-F238E27FC236}">
                  <a16:creationId xmlns:a16="http://schemas.microsoft.com/office/drawing/2014/main" id="{715A713D-BACF-4A8B-3033-88DE1E3F1D87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198;p50">
              <a:extLst>
                <a:ext uri="{FF2B5EF4-FFF2-40B4-BE49-F238E27FC236}">
                  <a16:creationId xmlns:a16="http://schemas.microsoft.com/office/drawing/2014/main" id="{1B191DAB-492B-6EE5-CA3F-063444199990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199;p50">
              <a:extLst>
                <a:ext uri="{FF2B5EF4-FFF2-40B4-BE49-F238E27FC236}">
                  <a16:creationId xmlns:a16="http://schemas.microsoft.com/office/drawing/2014/main" id="{75AB50F9-8E51-028D-713B-DD3B0D623002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00;p50">
              <a:extLst>
                <a:ext uri="{FF2B5EF4-FFF2-40B4-BE49-F238E27FC236}">
                  <a16:creationId xmlns:a16="http://schemas.microsoft.com/office/drawing/2014/main" id="{58F2C934-CAC0-B071-EC50-7EC2021992C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01;p50">
              <a:extLst>
                <a:ext uri="{FF2B5EF4-FFF2-40B4-BE49-F238E27FC236}">
                  <a16:creationId xmlns:a16="http://schemas.microsoft.com/office/drawing/2014/main" id="{7B309D07-2467-5C3F-EC48-B335B028BDA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02;p50">
              <a:extLst>
                <a:ext uri="{FF2B5EF4-FFF2-40B4-BE49-F238E27FC236}">
                  <a16:creationId xmlns:a16="http://schemas.microsoft.com/office/drawing/2014/main" id="{20990F2D-0394-02D6-EC72-96A59C46DDA9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03;p50">
              <a:extLst>
                <a:ext uri="{FF2B5EF4-FFF2-40B4-BE49-F238E27FC236}">
                  <a16:creationId xmlns:a16="http://schemas.microsoft.com/office/drawing/2014/main" id="{534D1060-C6ED-48F3-F5D5-7D6145AE3AE5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04;p50">
              <a:extLst>
                <a:ext uri="{FF2B5EF4-FFF2-40B4-BE49-F238E27FC236}">
                  <a16:creationId xmlns:a16="http://schemas.microsoft.com/office/drawing/2014/main" id="{8060EFAC-59F0-C6BB-019A-4948863ED27B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05;p50">
              <a:extLst>
                <a:ext uri="{FF2B5EF4-FFF2-40B4-BE49-F238E27FC236}">
                  <a16:creationId xmlns:a16="http://schemas.microsoft.com/office/drawing/2014/main" id="{EEA6568B-7554-C5F2-6031-390438936F46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06;p50">
              <a:extLst>
                <a:ext uri="{FF2B5EF4-FFF2-40B4-BE49-F238E27FC236}">
                  <a16:creationId xmlns:a16="http://schemas.microsoft.com/office/drawing/2014/main" id="{2DC14C3B-E27F-D34E-88F6-E7CA1D0F9593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07;p50">
              <a:extLst>
                <a:ext uri="{FF2B5EF4-FFF2-40B4-BE49-F238E27FC236}">
                  <a16:creationId xmlns:a16="http://schemas.microsoft.com/office/drawing/2014/main" id="{CACF7AA0-5A58-9E11-AC1E-8F39925C37C7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08;p50">
              <a:extLst>
                <a:ext uri="{FF2B5EF4-FFF2-40B4-BE49-F238E27FC236}">
                  <a16:creationId xmlns:a16="http://schemas.microsoft.com/office/drawing/2014/main" id="{4ECDF982-571F-22F2-4DBD-D204B94EACF3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09;p50">
              <a:extLst>
                <a:ext uri="{FF2B5EF4-FFF2-40B4-BE49-F238E27FC236}">
                  <a16:creationId xmlns:a16="http://schemas.microsoft.com/office/drawing/2014/main" id="{8F65AACE-52C0-7749-B0A3-EB8454B2FB9A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10;p50">
              <a:extLst>
                <a:ext uri="{FF2B5EF4-FFF2-40B4-BE49-F238E27FC236}">
                  <a16:creationId xmlns:a16="http://schemas.microsoft.com/office/drawing/2014/main" id="{EFEA23A3-41C2-8153-27B0-6F63DC39D5D3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11;p50">
              <a:extLst>
                <a:ext uri="{FF2B5EF4-FFF2-40B4-BE49-F238E27FC236}">
                  <a16:creationId xmlns:a16="http://schemas.microsoft.com/office/drawing/2014/main" id="{AB63294B-7D66-D059-2CC1-E2CC458433A9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12;p50">
              <a:extLst>
                <a:ext uri="{FF2B5EF4-FFF2-40B4-BE49-F238E27FC236}">
                  <a16:creationId xmlns:a16="http://schemas.microsoft.com/office/drawing/2014/main" id="{4720C772-4F07-D7BF-88CF-3C5601EE09E8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13;p50">
              <a:extLst>
                <a:ext uri="{FF2B5EF4-FFF2-40B4-BE49-F238E27FC236}">
                  <a16:creationId xmlns:a16="http://schemas.microsoft.com/office/drawing/2014/main" id="{DAF8B6C3-35C8-D838-796F-38AECBCB679B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14;p50">
              <a:extLst>
                <a:ext uri="{FF2B5EF4-FFF2-40B4-BE49-F238E27FC236}">
                  <a16:creationId xmlns:a16="http://schemas.microsoft.com/office/drawing/2014/main" id="{1F7466BB-369A-2A59-9C17-F3F85FD64C5C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15;p50">
              <a:extLst>
                <a:ext uri="{FF2B5EF4-FFF2-40B4-BE49-F238E27FC236}">
                  <a16:creationId xmlns:a16="http://schemas.microsoft.com/office/drawing/2014/main" id="{80ADD1FF-5E53-BA9D-E66D-4A7C863513C2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16;p50">
              <a:extLst>
                <a:ext uri="{FF2B5EF4-FFF2-40B4-BE49-F238E27FC236}">
                  <a16:creationId xmlns:a16="http://schemas.microsoft.com/office/drawing/2014/main" id="{7E54A4B5-DA79-E804-918B-B13D0C36E68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17;p50">
              <a:extLst>
                <a:ext uri="{FF2B5EF4-FFF2-40B4-BE49-F238E27FC236}">
                  <a16:creationId xmlns:a16="http://schemas.microsoft.com/office/drawing/2014/main" id="{B10D2EF6-218B-329D-3D27-C7E14B5A48EB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18;p50">
              <a:extLst>
                <a:ext uri="{FF2B5EF4-FFF2-40B4-BE49-F238E27FC236}">
                  <a16:creationId xmlns:a16="http://schemas.microsoft.com/office/drawing/2014/main" id="{1AC4239D-490E-70FD-75C2-6E12785D1387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5436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462</Words>
  <Application>Microsoft Office PowerPoint</Application>
  <PresentationFormat>On-screen Show (16:9)</PresentationFormat>
  <Paragraphs>113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5" baseType="lpstr">
      <vt:lpstr>Barlow</vt:lpstr>
      <vt:lpstr>Be Vietnam</vt:lpstr>
      <vt:lpstr>Apple Color Emoji</vt:lpstr>
      <vt:lpstr>Fira Sans Condensed ExtraBold</vt:lpstr>
      <vt:lpstr>Cambria</vt:lpstr>
      <vt:lpstr>Segoe UI Emoji</vt:lpstr>
      <vt:lpstr>Algerian</vt:lpstr>
      <vt:lpstr>Cascadia Code SemiBold</vt:lpstr>
      <vt:lpstr>Raleway</vt:lpstr>
      <vt:lpstr>Fira Sans Condensed</vt:lpstr>
      <vt:lpstr>Arial</vt:lpstr>
      <vt:lpstr>Fredoka One</vt:lpstr>
      <vt:lpstr>Cambria Math</vt:lpstr>
      <vt:lpstr>Roboto Black</vt:lpstr>
      <vt:lpstr>Wingdings</vt:lpstr>
      <vt:lpstr>Times New Roman</vt:lpstr>
      <vt:lpstr>Lato Heavy</vt:lpstr>
      <vt:lpstr>Calibri</vt:lpstr>
      <vt:lpstr>Retato Slideshow by Slidesgo</vt:lpstr>
      <vt:lpstr>Artificial Intelligence –  30 Days Challenge - தமிழ்</vt:lpstr>
      <vt:lpstr>PowerPoint Presentation</vt:lpstr>
      <vt:lpstr>Problems in Learning</vt:lpstr>
      <vt:lpstr>Solution</vt:lpstr>
      <vt:lpstr>Knowing + Not Doing = Not Knowing</vt:lpstr>
      <vt:lpstr>PowerPoint Presentation</vt:lpstr>
      <vt:lpstr>PowerPoint Presentation</vt:lpstr>
      <vt:lpstr>PowerPoint Presentation</vt:lpstr>
      <vt:lpstr>PowerPoint Presentation</vt:lpstr>
      <vt:lpstr>What Will You Learn in 30 Days?</vt:lpstr>
      <vt:lpstr>PowerPoint Presentation</vt:lpstr>
      <vt:lpstr>Pain for Learners </vt:lpstr>
      <vt:lpstr>Solution for Learners </vt:lpstr>
      <vt:lpstr>PowerPoint Presentation</vt:lpstr>
      <vt:lpstr>Google Review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– 30 Days Challenge</dc:title>
  <cp:lastModifiedBy>Admin</cp:lastModifiedBy>
  <cp:revision>64</cp:revision>
  <dcterms:modified xsi:type="dcterms:W3CDTF">2023-10-23T05:29:33Z</dcterms:modified>
</cp:coreProperties>
</file>